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4" r:id="rId5"/>
    <p:sldMasterId id="2147483987" r:id="rId6"/>
  </p:sldMasterIdLst>
  <p:notesMasterIdLst>
    <p:notesMasterId r:id="rId12"/>
  </p:notesMasterIdLst>
  <p:sldIdLst>
    <p:sldId id="2147477848" r:id="rId7"/>
    <p:sldId id="2147477835" r:id="rId8"/>
    <p:sldId id="2147477846" r:id="rId9"/>
    <p:sldId id="2147477847" r:id="rId10"/>
    <p:sldId id="276" r:id="rId11"/>
  </p:sldIdLst>
  <p:sldSz cx="24382413" cy="13716000"/>
  <p:notesSz cx="6858000" cy="9144000"/>
  <p:defaultTextStyle>
    <a:defPPr>
      <a:defRPr lang="en-US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ctions" id="{0ECEFDC0-9043-8F4C-9AB8-B669A52BEE11}">
          <p14:sldIdLst>
            <p14:sldId id="2147477848"/>
            <p14:sldId id="2147477835"/>
            <p14:sldId id="2147477846"/>
            <p14:sldId id="2147477847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CE23108-111E-B90D-5E8D-FAF2F72E576C}" name="Chiara" initials="C" userId="S::chiara.frassi@aon.it::3f2fe4aa-8750-4ad9-aa12-08180ed9940a" providerId="AD"/>
  <p188:author id="{541DB3E4-4A5A-9C1D-2F42-C10B9A36DA4A}" name="Erika Campagna" initials="EC" userId="Erika Campagna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2836"/>
    <a:srgbClr val="007585"/>
    <a:srgbClr val="C6DDDF"/>
    <a:srgbClr val="28B0C3"/>
    <a:srgbClr val="558F94"/>
    <a:srgbClr val="FCFEFE"/>
    <a:srgbClr val="FAFCFC"/>
    <a:srgbClr val="E5EFF0"/>
    <a:srgbClr val="9BC1C5"/>
    <a:srgbClr val="A71B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1" d="100"/>
          <a:sy n="31" d="100"/>
        </p:scale>
        <p:origin x="8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presProps" Target="presProps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1.xml"/><Relationship Id="rId15" Type="http://schemas.openxmlformats.org/officeDocument/2006/relationships/theme" Target="theme/theme1.xml"/><Relationship Id="rId10" Type="http://schemas.openxmlformats.org/officeDocument/2006/relationships/slide" Target="slides/slide4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onella Castellano" userId="2ce2bcc3-632f-4ed0-ae0b-d8a0455f3463" providerId="ADAL" clId="{6D20CB67-6115-49E8-BB10-C373251ED6A6}"/>
    <pc:docChg chg="modSld">
      <pc:chgData name="Antonella Castellano" userId="2ce2bcc3-632f-4ed0-ae0b-d8a0455f3463" providerId="ADAL" clId="{6D20CB67-6115-49E8-BB10-C373251ED6A6}" dt="2024-02-08T10:35:53.294" v="7" actId="207"/>
      <pc:docMkLst>
        <pc:docMk/>
      </pc:docMkLst>
      <pc:sldChg chg="modSp mod">
        <pc:chgData name="Antonella Castellano" userId="2ce2bcc3-632f-4ed0-ae0b-d8a0455f3463" providerId="ADAL" clId="{6D20CB67-6115-49E8-BB10-C373251ED6A6}" dt="2024-02-08T10:35:53.294" v="7" actId="207"/>
        <pc:sldMkLst>
          <pc:docMk/>
          <pc:sldMk cId="1910372418" sldId="2147477847"/>
        </pc:sldMkLst>
        <pc:spChg chg="mod">
          <ac:chgData name="Antonella Castellano" userId="2ce2bcc3-632f-4ed0-ae0b-d8a0455f3463" providerId="ADAL" clId="{6D20CB67-6115-49E8-BB10-C373251ED6A6}" dt="2024-02-08T10:23:53.341" v="2" actId="20577"/>
          <ac:spMkLst>
            <pc:docMk/>
            <pc:sldMk cId="1910372418" sldId="2147477847"/>
            <ac:spMk id="9" creationId="{EE4FF12B-BC0F-B8B2-B390-49C15F420E5E}"/>
          </ac:spMkLst>
        </pc:spChg>
        <pc:spChg chg="mod">
          <ac:chgData name="Antonella Castellano" userId="2ce2bcc3-632f-4ed0-ae0b-d8a0455f3463" providerId="ADAL" clId="{6D20CB67-6115-49E8-BB10-C373251ED6A6}" dt="2024-02-08T10:23:11.944" v="1" actId="20577"/>
          <ac:spMkLst>
            <pc:docMk/>
            <pc:sldMk cId="1910372418" sldId="2147477847"/>
            <ac:spMk id="11" creationId="{DAE51A18-F7A2-65BD-EA98-13ECF0556BBA}"/>
          </ac:spMkLst>
        </pc:spChg>
        <pc:spChg chg="mod">
          <ac:chgData name="Antonella Castellano" userId="2ce2bcc3-632f-4ed0-ae0b-d8a0455f3463" providerId="ADAL" clId="{6D20CB67-6115-49E8-BB10-C373251ED6A6}" dt="2024-02-08T10:35:53.294" v="7" actId="207"/>
          <ac:spMkLst>
            <pc:docMk/>
            <pc:sldMk cId="1910372418" sldId="2147477847"/>
            <ac:spMk id="15" creationId="{23FE1C55-D1C3-3DBE-3408-7A6F44D9873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598D5-A3FE-0C4E-B933-B87520E8EF4C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F102A-BCD4-D14F-9CE7-7BB6C2F4C31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160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DE3D3-667F-9E2A-61CC-94EDDB3CC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72AFE5-3EFB-3724-864C-C1304665C9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CF494F-1607-9A05-5671-F03D5FD99B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AAAA8-29C7-0BF5-6BA4-BBF8235564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AF102A-BCD4-D14F-9CE7-7BB6C2F4C31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069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412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image" Target="../media/image6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jpe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178" y="786384"/>
            <a:ext cx="1522235" cy="575981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7596380-44AA-9B4A-A70A-B6B7382B02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0413" y="0"/>
            <a:ext cx="16002000" cy="13715107"/>
          </a:xfrm>
          <a:solidFill>
            <a:schemeClr val="bg1">
              <a:lumMod val="95000"/>
            </a:schemeClr>
          </a:solidFill>
        </p:spPr>
        <p:txBody>
          <a:bodyPr tIns="5577840"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4B6B1ED1-5316-E04D-A8BF-883351F21F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915" y="12554568"/>
            <a:ext cx="6883909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AA Gray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F511AC0-4696-F14A-A241-063B95D00C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2916" y="3124200"/>
            <a:ext cx="6883910" cy="8803943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60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7898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10D141-49A2-A047-8FB7-140EBDBBC4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0832" y="4537442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49045D9-F474-534B-B66E-E6ADDDF8488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49556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4251FBB-F5DB-CF4D-9F5D-7C56555892F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405691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79A4968-9A45-1F43-9FBF-F939A432017B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2761826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accent2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1177350-D59D-1A4B-866F-F6B33BFE23C9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8117961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CFCF217A-3A08-6B4F-B3FF-408C4E3EF8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82488" y="4537442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2A7FD1F4-E4CD-AF49-AF5B-9130F9B4A0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914144" y="4537442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5C32491C-7CCF-1342-BDE0-FE357B42D45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245799" y="4537442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94A118-9ACE-1944-A522-D064A2891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Agenda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24024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allout">
    <p:bg>
      <p:bgPr>
        <a:solidFill>
          <a:srgbClr val="E5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3DFE6-CF7F-6941-BD95-6D8F35508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006886"/>
            <a:ext cx="19048413" cy="1571225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2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Click to edit callout subhead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7E01A6-7CA0-C146-AFF9-40B8146B88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7AED66-6F74-7547-9E21-115ADD7A8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Legal Copy Helvetica Regular 8/9.6 Black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1AC1B24-C527-8C44-89B1-BA739F2AB5F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2000" y="1752600"/>
            <a:ext cx="19048413" cy="4956514"/>
          </a:xfrm>
        </p:spPr>
        <p:txBody>
          <a:bodyPr wrap="square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8800" b="0" i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US"/>
              <a:t>Click to enter Callout</a:t>
            </a:r>
          </a:p>
        </p:txBody>
      </p:sp>
    </p:spTree>
    <p:extLst>
      <p:ext uri="{BB962C8B-B14F-4D97-AF65-F5344CB8AC3E}">
        <p14:creationId xmlns:p14="http://schemas.microsoft.com/office/powerpoint/2010/main" val="2628605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88575-1D1D-854D-BCD8-AF60B4C07C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4413" y="3124200"/>
            <a:ext cx="21334412" cy="8877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549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88575-1D1D-854D-BCD8-AF60B4C07C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4413" y="3124200"/>
            <a:ext cx="9906793" cy="8877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4727DAE-2E97-A443-B677-9D8220C5E4C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2952413" y="3124200"/>
            <a:ext cx="9906793" cy="8877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1796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88575-1D1D-854D-BCD8-AF60B4C07C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4413" y="3124200"/>
            <a:ext cx="6854825" cy="8864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D3C49DE-9CF0-D64E-B027-761F0072861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914923" y="3124200"/>
            <a:ext cx="6854825" cy="8864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748340F-E610-DD45-9760-F316BD6985A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7545434" y="3124200"/>
            <a:ext cx="6073391" cy="8864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01569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s/infographics/table - long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60381" y="3121471"/>
            <a:ext cx="21372512" cy="461665"/>
          </a:xfrm>
        </p:spPr>
        <p:txBody>
          <a:bodyPr wrap="square">
            <a:spAutoFit/>
          </a:bodyPr>
          <a:lstStyle>
            <a:lvl1pPr marL="0" indent="0" algn="l">
              <a:spcAft>
                <a:spcPts val="0"/>
              </a:spcAft>
              <a:buNone/>
              <a:defRPr sz="3000" b="1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GB"/>
              <a:t>Click to add subtitle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C0D9B07-E9B2-C449-9FDC-719C9006F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Stats or infographics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653981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Graphs/infographics/tables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1459106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Graphs/infographics/tables – click to add title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4320E87-12F0-46F5-A488-9424C59375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</p:spTree>
    <p:extLst>
      <p:ext uri="{BB962C8B-B14F-4D97-AF65-F5344CB8AC3E}">
        <p14:creationId xmlns:p14="http://schemas.microsoft.com/office/powerpoint/2010/main" val="2186186815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4413" y="3123964"/>
            <a:ext cx="6096000" cy="887914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80104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3" y="936384"/>
            <a:ext cx="21801042" cy="800219"/>
          </a:xfrm>
        </p:spPr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F2102A-8DDB-5D4A-B5F4-F105419B0B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810615" y="4254845"/>
            <a:ext cx="3119882" cy="4889155"/>
          </a:xfrm>
        </p:spPr>
        <p:txBody>
          <a:bodyPr/>
          <a:lstStyle>
            <a:lvl1pPr marL="208800" indent="-208800">
              <a:lnSpc>
                <a:spcPct val="100000"/>
              </a:lnSpc>
              <a:spcAft>
                <a:spcPts val="500"/>
              </a:spcAft>
              <a:buFont typeface="+mj-lt"/>
              <a:buAutoNum type="arabicPeriod"/>
              <a:tabLst/>
              <a:defRPr sz="1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>
              <a:lnSpc>
                <a:spcPct val="100000"/>
              </a:lnSpc>
              <a:spcAft>
                <a:spcPts val="500"/>
              </a:spcAft>
              <a:defRPr sz="1000">
                <a:solidFill>
                  <a:schemeClr val="tx1"/>
                </a:solidFill>
              </a:defRPr>
            </a:lvl2pPr>
            <a:lvl3pPr marL="201613" indent="-201613">
              <a:lnSpc>
                <a:spcPct val="100000"/>
              </a:lnSpc>
              <a:spcAft>
                <a:spcPts val="500"/>
              </a:spcAft>
              <a:tabLst/>
              <a:defRPr sz="1000">
                <a:solidFill>
                  <a:schemeClr val="tx1"/>
                </a:solidFill>
              </a:defRPr>
            </a:lvl3pPr>
            <a:lvl4pPr marL="374650" indent="-165100">
              <a:lnSpc>
                <a:spcPct val="100000"/>
              </a:lnSpc>
              <a:spcAft>
                <a:spcPts val="500"/>
              </a:spcAft>
              <a:tabLst/>
              <a:defRPr sz="1000">
                <a:solidFill>
                  <a:schemeClr val="tx1"/>
                </a:solidFill>
              </a:defRPr>
            </a:lvl4pPr>
            <a:lvl5pPr marL="581025" indent="-203200">
              <a:lnSpc>
                <a:spcPct val="100000"/>
              </a:lnSpc>
              <a:spcAft>
                <a:spcPts val="500"/>
              </a:spcAft>
              <a:tabLst/>
              <a:defRPr sz="1000">
                <a:solidFill>
                  <a:schemeClr val="tx1"/>
                </a:solidFill>
              </a:defRPr>
            </a:lvl5pPr>
            <a:lvl6pPr marL="210312" indent="-210312">
              <a:buFont typeface="+mj-lt"/>
              <a:buAutoNum type="arabicPeriod"/>
              <a:defRPr sz="1000"/>
            </a:lvl6pPr>
            <a:lvl7pPr marL="210312" indent="-210312">
              <a:defRPr sz="1000"/>
            </a:lvl7pPr>
            <a:lvl8pPr marL="210312" indent="-210312">
              <a:defRPr sz="1000"/>
            </a:lvl8pPr>
            <a:lvl9pPr marL="210312" indent="-210312">
              <a:defRPr sz="1000"/>
            </a:lvl9pPr>
          </a:lstStyle>
          <a:p>
            <a:pPr lvl="0"/>
            <a:r>
              <a:rPr lang="en-GB"/>
              <a:t>Type a a list or notes – 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8489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 and a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4AD07C5-4AC5-0847-BB1D-A611D2FFA5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4412" y="4328452"/>
            <a:ext cx="13712825" cy="5615648"/>
          </a:xfrm>
        </p:spPr>
        <p:txBody>
          <a:bodyPr/>
          <a:lstStyle>
            <a:lvl1pPr>
              <a:spcAft>
                <a:spcPts val="1800"/>
              </a:spcAft>
              <a:defRPr sz="52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>
              <a:lnSpc>
                <a:spcPct val="100000"/>
              </a:lnSpc>
              <a:defRPr sz="3000" b="1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statement – First level. </a:t>
            </a:r>
            <a:r>
              <a:rPr lang="en-US"/>
              <a:t>Type Author name – Second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9BB17E7-401E-184B-9F87-B7BC8F052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76344" y="3192779"/>
            <a:ext cx="800219" cy="80021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2E2AFBC-6ABB-4EED-ACC1-794B5A7A7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6344" y="3192779"/>
            <a:ext cx="800219" cy="80021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11D52FE-5000-418C-9A8E-3E1400D26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6344" y="3192779"/>
            <a:ext cx="800219" cy="80021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4AF1C63-4301-406B-AAF7-C988694E33A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6344" y="3192779"/>
            <a:ext cx="800219" cy="80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64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248F69B-50B5-0F42-982D-7D61C2BD5FB9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Helvetica Now Text" panose="020B0504030202020204" pitchFamily="34" charset="77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7596380-44AA-9B4A-A70A-B6B7382B02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4825" y="0"/>
            <a:ext cx="12966486" cy="13715107"/>
          </a:xfrm>
          <a:solidFill>
            <a:schemeClr val="bg1">
              <a:lumMod val="95000"/>
            </a:schemeClr>
          </a:solidFill>
        </p:spPr>
        <p:txBody>
          <a:bodyPr tIns="5669280"/>
          <a:lstStyle>
            <a:lvl1pPr algn="ctr">
              <a:defRPr b="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0289A73-F916-7D49-91A7-392E2BAF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1" y="12554568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47AFE81-DA8A-134F-B52C-C13A80B713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28291" y="3124200"/>
            <a:ext cx="6883910" cy="8877300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AF5851-9237-4AF8-BB90-A948C545F03C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Helvetica Now Text" panose="020B0504030202020204" pitchFamily="34" charset="77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38456F-3E12-4DE0-8D61-3C910A603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DFCDF2-258B-4C47-BE14-60CE51275425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Helvetica Now Text" panose="020B0504030202020204" pitchFamily="34" charset="77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D6B64E5-2431-4AF8-9F50-C56A041F0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603655F-5CB9-48CB-ADB1-B9BBA380D74E}"/>
              </a:ext>
            </a:extLst>
          </p:cNvPr>
          <p:cNvSpPr/>
          <p:nvPr userDrawn="1"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Helvetica Now Text" panose="020B0504030202020204" pitchFamily="34" charset="77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69101C5-430B-47D2-B860-13B2CFDFF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4955"/>
            <a:ext cx="1522235" cy="57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455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284413" y="3003061"/>
            <a:ext cx="9145587" cy="1647824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52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a subheading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187AB40-3171-FE41-90BE-9608605351B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323A1D-0DF6-D04A-99CF-6DDF3BC3D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67649EE-8531-9141-870B-101EFCCD387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2191206" y="3003061"/>
            <a:ext cx="9183687" cy="1647824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52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a subheading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C2DF545-6082-A640-B304-75B032E949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84413" y="4928452"/>
            <a:ext cx="9145587" cy="1647823"/>
          </a:xfrm>
        </p:spPr>
        <p:txBody>
          <a:bodyPr/>
          <a:lstStyle/>
          <a:p>
            <a:pPr lvl="1"/>
            <a:r>
              <a:rPr lang="en-US"/>
              <a:t>Click to add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5880E28-365C-DB4B-A4C5-2FAC63536D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191205" y="4928452"/>
            <a:ext cx="9183687" cy="1647823"/>
          </a:xfrm>
        </p:spPr>
        <p:txBody>
          <a:bodyPr/>
          <a:lstStyle/>
          <a:p>
            <a:pPr lvl="1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9556824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1264" y="3123964"/>
            <a:ext cx="4694708" cy="8879145"/>
          </a:xfrm>
        </p:spPr>
        <p:txBody>
          <a:bodyPr/>
          <a:lstStyle>
            <a:lvl1pPr>
              <a:lnSpc>
                <a:spcPct val="117000"/>
              </a:lnSpc>
              <a:spcAft>
                <a:spcPts val="800"/>
              </a:spcAft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629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Content and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4141CF5-C122-744F-857C-AA100491562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2889444" y="4391839"/>
            <a:ext cx="3871381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2000" b="0" i="0" spc="-1000" baseline="0">
                <a:solidFill>
                  <a:schemeClr val="accent4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D8E5C98-2D5C-FA4E-B19C-E4FD1AF623D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2942481" y="6086623"/>
            <a:ext cx="3871381" cy="345479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273EFD-3DDE-2F47-97FB-1C15769A515C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8248024" y="4391839"/>
            <a:ext cx="3871381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2000" b="0" i="0" spc="-1000" baseline="0">
                <a:solidFill>
                  <a:schemeClr val="accent4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051634F-5956-984C-AD6F-7C778C53277A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8287206" y="6086623"/>
            <a:ext cx="3871381" cy="345479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4CAA191-4F71-C849-9E26-C6A68608B72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2889444" y="9268638"/>
            <a:ext cx="3871381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2000" b="0" i="0" spc="-1000" baseline="0">
                <a:solidFill>
                  <a:schemeClr val="accent1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122151-25C4-CE4D-BDB4-2A7224A1EE0D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12942481" y="10963422"/>
            <a:ext cx="3871381" cy="345479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D663243-01E6-4C4B-B90D-EC423A714AA6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8248024" y="9268638"/>
            <a:ext cx="3871381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2000" b="0" i="0" spc="-1000" baseline="0">
                <a:solidFill>
                  <a:schemeClr val="accent4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017BDB7-EC1E-A74A-A6D6-463400318A5C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8287206" y="10963422"/>
            <a:ext cx="3871381" cy="345479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03838F2-65DE-3C49-9956-BA8976557CF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2929040" y="3095828"/>
            <a:ext cx="3871381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</a:t>
            </a:r>
            <a:br>
              <a:rPr lang="en-GB"/>
            </a:br>
            <a:r>
              <a:rPr lang="en-GB"/>
              <a:t>add text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12AE347-42B7-6847-8450-27FA8B440BA4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8260324" y="3095828"/>
            <a:ext cx="3871381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</a:t>
            </a:r>
            <a:br>
              <a:rPr lang="en-GB"/>
            </a:br>
            <a:r>
              <a:rPr lang="en-GB"/>
              <a:t>add text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0257A75-8571-B849-AF0B-8DD2D2B8AD3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12929040" y="7972627"/>
            <a:ext cx="3871381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</a:t>
            </a:r>
            <a:br>
              <a:rPr lang="en-GB"/>
            </a:br>
            <a:r>
              <a:rPr lang="en-GB"/>
              <a:t>add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5E49900-118F-CD48-A42D-869AF2F28CA7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8260324" y="7972627"/>
            <a:ext cx="3871381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</a:t>
            </a:r>
            <a:br>
              <a:rPr lang="en-GB"/>
            </a:br>
            <a:r>
              <a:rPr lang="en-GB"/>
              <a:t>add text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58F7CBF-9194-8A48-AC58-659219153433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2261264" y="3123964"/>
            <a:ext cx="9178668" cy="8879145"/>
          </a:xfrm>
        </p:spPr>
        <p:txBody>
          <a:bodyPr/>
          <a:lstStyle>
            <a:lvl1pPr>
              <a:lnSpc>
                <a:spcPct val="117000"/>
              </a:lnSpc>
              <a:spcAft>
                <a:spcPts val="800"/>
              </a:spcAft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50813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4 col Content and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6642512-3957-EF43-9667-13221E404F4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263149" y="3127725"/>
            <a:ext cx="4568825" cy="461665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D8E5C98-2D5C-FA4E-B19C-E4FD1AF623D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284413" y="3749555"/>
            <a:ext cx="4568825" cy="1885701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DAEB2EA-AE24-1443-9762-CED602863704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2263149" y="6615204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D2B43BB-F80F-E94B-9590-490166D84912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2284413" y="7534745"/>
            <a:ext cx="4568825" cy="345479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D11586B-BB88-E841-BDE0-C232DC44FD95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587317" y="3127725"/>
            <a:ext cx="4568825" cy="461665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59FB3666-1E87-CB46-90C6-24A9ED043E99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7608581" y="3749555"/>
            <a:ext cx="4568825" cy="1885701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1D06E88-E1C6-554B-ACB2-1388ECCFC477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7587317" y="6615204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4E1B498-F789-6B4C-929F-448D3A7E09A9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608581" y="7534745"/>
            <a:ext cx="4568825" cy="345479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03D466C-3718-F242-B9DF-2DB7662AB580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2911485" y="3127725"/>
            <a:ext cx="4568825" cy="461665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73F0385-ED67-AD4D-8608-C489961D5B6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2932749" y="3749555"/>
            <a:ext cx="4568825" cy="1885701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DFBF102-F707-8A41-9092-931F5DD49E87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2911485" y="6615204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72CE571-3876-B640-86F0-2ECB5F3F94B7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2932749" y="7534745"/>
            <a:ext cx="4568825" cy="345479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284B7DF-717C-CE45-BCC4-A7884A8632E7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18235653" y="3127725"/>
            <a:ext cx="4568825" cy="461665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CD03DDE-4D27-E546-B96D-0ED1DF019ACA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8256917" y="3749555"/>
            <a:ext cx="4568825" cy="1885701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7FA2519B-6FFC-4340-BAFA-E118D8DC4800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18235653" y="6615204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B8BADAC4-27A3-4E45-B1B1-1007DA629489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8256917" y="7534745"/>
            <a:ext cx="4568825" cy="345479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5897925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4 col content,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3E0C490C-6E46-DA4D-9C35-2B312B0DAD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64900" y="3140793"/>
            <a:ext cx="4588338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indent="-241200"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323CF613-4B78-124C-8431-E69133B251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33313" y="3140793"/>
            <a:ext cx="4588338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indent="-241200"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E44EDEBE-67F4-2647-AFFF-D1E705C4BA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932569" y="3140793"/>
            <a:ext cx="4588338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marL="1108075" indent="-239713">
              <a:lnSpc>
                <a:spcPct val="117000"/>
              </a:lnSpc>
              <a:spcAft>
                <a:spcPts val="2600"/>
              </a:spcAft>
              <a:tabLst/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  <a:lvl7pPr>
              <a:defRPr>
                <a:solidFill>
                  <a:schemeClr val="tx2"/>
                </a:solidFill>
              </a:defRPr>
            </a:lvl7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F47A09BB-CBFA-0D4E-B2BB-868F53588A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046825" y="3140793"/>
            <a:ext cx="4588338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indent="-241200"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4723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2 col conten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F0F45A-F682-2D49-8730-9963CCAA66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760825" y="0"/>
            <a:ext cx="7621588" cy="13716000"/>
          </a:xfrm>
        </p:spPr>
        <p:txBody>
          <a:bodyPr tIns="5669280"/>
          <a:lstStyle>
            <a:lvl1pPr algn="ctr">
              <a:defRPr b="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3" y="936384"/>
            <a:ext cx="13750925" cy="800219"/>
          </a:xfrm>
        </p:spPr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13750925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GB"/>
              <a:t>Click to add subhead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E4C97E-00D5-394C-B6B1-5D95FD196B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1760" y="3126481"/>
            <a:ext cx="6184333" cy="88625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8CCE00E-6A41-1C48-A182-3BE9BB3978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0125" y="3126481"/>
            <a:ext cx="6184333" cy="88625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2260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1 col conten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F0F45A-F682-2D49-8730-9963CCAA66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760825" y="0"/>
            <a:ext cx="7621588" cy="13716000"/>
          </a:xfrm>
        </p:spPr>
        <p:txBody>
          <a:bodyPr tIns="5669280"/>
          <a:lstStyle>
            <a:lvl1pPr algn="ctr">
              <a:defRPr b="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3" y="936384"/>
            <a:ext cx="13750925" cy="800219"/>
          </a:xfrm>
        </p:spPr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13750925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E4C97E-00D5-394C-B6B1-5D95FD196B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1761" y="3126481"/>
            <a:ext cx="13735478" cy="8902951"/>
          </a:xfrm>
        </p:spPr>
        <p:txBody>
          <a:bodyPr/>
          <a:lstStyle/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8839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1 col content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F0F45A-F682-2D49-8730-9963CCAA66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666414" y="0"/>
            <a:ext cx="13716000" cy="13716000"/>
          </a:xfrm>
        </p:spPr>
        <p:txBody>
          <a:bodyPr tIns="5669280"/>
          <a:lstStyle>
            <a:lvl1pPr algn="ctr">
              <a:defRPr b="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4" y="936384"/>
            <a:ext cx="7656511" cy="800219"/>
          </a:xfrm>
        </p:spPr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4" y="1686568"/>
            <a:ext cx="7656511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47EF4F2-8463-C345-BD26-41417596A8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1761" y="3126481"/>
            <a:ext cx="6877478" cy="8902951"/>
          </a:xfrm>
        </p:spPr>
        <p:txBody>
          <a:bodyPr/>
          <a:lstStyle/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7967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1B5DE5E-701C-F94A-8940-19FE453292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70932" y="3115610"/>
            <a:ext cx="6109482" cy="345479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Aft>
                <a:spcPts val="1000"/>
              </a:spcAft>
              <a:defRPr sz="2000" b="0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/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6F1B50A-A6CD-454A-BF8F-179FABBD8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70932" y="5549094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2BB6A5F-4A27-3A45-A3A2-B24C0CFCE1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70932" y="7350064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40F0EBB-2640-1C41-B3A1-4727F17E0E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70932" y="9151033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CE64662-D4B3-5249-ABA5-6779DB4C0A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89558" y="5549094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8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4A7D8163-732A-F54A-8B73-00C95459C7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89558" y="7350064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42D5C87C-08A5-3F42-8CC3-9D155CECEC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89558" y="9151033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33593CB-E635-AD44-BA7D-B4DB0B562D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90712" y="3115610"/>
            <a:ext cx="6168815" cy="219752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0"/>
              </a:spcBef>
              <a:spcAft>
                <a:spcPts val="80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None/>
              <a:tabLst/>
              <a:defRPr sz="1000" b="1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 marL="0" indent="0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None/>
              <a:tabLst/>
              <a:defRPr sz="1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level. Click to add small text bold Third level. Click to add small text Fourth level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A616470C-5D44-1543-BC17-F6DB941BB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3" y="936384"/>
            <a:ext cx="21372512" cy="800219"/>
          </a:xfrm>
        </p:spPr>
        <p:txBody>
          <a:bodyPr/>
          <a:lstStyle/>
          <a:p>
            <a:r>
              <a:rPr lang="en-US"/>
              <a:t>Contacts – click to add title</a:t>
            </a:r>
            <a:endParaRPr lang="en-GB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6B70E86-3214-1440-AB9C-6ABFB8CFCF0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286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E910327-66FD-5940-AD7F-B69B8A244A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97239" y="4908613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72E2517E-1DD9-2A41-A8C4-BC4A9768F3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4826" y="4908613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0F228426-CF81-2046-8520-D8823BD034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52413" y="4908613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 </a:t>
            </a: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BE23F920-5C18-B34A-8211-35DA063D9C5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280000" y="4908613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4A37B2-4A9E-0843-BCD6-4733431C4A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5CCAC0F-B7AD-3249-877F-A0604EDE631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20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0289A73-F916-7D49-91A7-392E2BAF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1" y="12554568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47AFE81-DA8A-134F-B52C-C13A80B713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474825" y="3124200"/>
            <a:ext cx="6883910" cy="8877300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38456F-3E12-4DE0-8D61-3C910A603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D6B64E5-2431-4AF8-9F50-C56A041F0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22" name="Picture Placeholder 10">
            <a:extLst>
              <a:ext uri="{FF2B5EF4-FFF2-40B4-BE49-F238E27FC236}">
                <a16:creationId xmlns:a16="http://schemas.microsoft.com/office/drawing/2014/main" id="{E16D510A-9973-1D42-9AC2-D51B8CDCBC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5" b="9349"/>
          <a:stretch/>
        </p:blipFill>
        <p:spPr>
          <a:xfrm>
            <a:off x="0" y="0"/>
            <a:ext cx="12952413" cy="13716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1D153F6-0273-4E4C-8184-BC1465E882EB}"/>
              </a:ext>
            </a:extLst>
          </p:cNvPr>
          <p:cNvSpPr/>
          <p:nvPr userDrawn="1"/>
        </p:nvSpPr>
        <p:spPr>
          <a:xfrm>
            <a:off x="0" y="0"/>
            <a:ext cx="754757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1828709" rtl="1" eaLnBrk="1" latinLnBrk="0" hangingPunct="1"/>
            <a:endParaRPr lang="en-GB" b="0" i="0">
              <a:latin typeface="Helvetica Now Text" panose="020B0504030202020204" pitchFamily="34" charset="77"/>
            </a:endParaRP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4F246B01-5A38-464B-A3B3-07FCF13334A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19208" y="752763"/>
            <a:ext cx="1522235" cy="57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970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video">
    <p:bg>
      <p:bgPr>
        <a:solidFill>
          <a:srgbClr val="262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078AE1F3-A300-D249-985E-B8178B03047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-1" y="0"/>
            <a:ext cx="24382413" cy="13716000"/>
          </a:xfrm>
          <a:solidFill>
            <a:srgbClr val="262836"/>
          </a:solidFill>
        </p:spPr>
        <p:txBody>
          <a:bodyPr tIns="54864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6035813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/Questions">
    <p:bg>
      <p:bgPr>
        <a:solidFill>
          <a:srgbClr val="262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13CAF65-B379-374D-A4D7-0FDEC13CB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52459" y="2975248"/>
            <a:ext cx="10598568" cy="1384995"/>
          </a:xfrm>
        </p:spPr>
        <p:txBody>
          <a:bodyPr/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add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35253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">
    <p:bg>
      <p:bgPr>
        <a:solidFill>
          <a:srgbClr val="262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B40883-779E-2041-96B2-246837E863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68013" y="3122245"/>
            <a:ext cx="6112400" cy="7797800"/>
          </a:xfrm>
        </p:spPr>
        <p:txBody>
          <a:bodyPr/>
          <a:lstStyle>
            <a:lvl1pPr>
              <a:lnSpc>
                <a:spcPct val="115000"/>
              </a:lnSpc>
              <a:spcBef>
                <a:spcPts val="2500"/>
              </a:spcBef>
              <a:spcAft>
                <a:spcPts val="600"/>
              </a:spcAft>
              <a:defRPr sz="2000" b="1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115000"/>
              </a:lnSpc>
              <a:buNone/>
              <a:tabLst/>
              <a:defRPr sz="1000">
                <a:solidFill>
                  <a:schemeClr val="bg1"/>
                </a:solidFill>
              </a:defRPr>
            </a:lvl3pPr>
            <a:lvl4pPr marL="0" indent="0">
              <a:buNone/>
              <a:tabLst/>
              <a:defRPr>
                <a:solidFill>
                  <a:schemeClr val="bg1"/>
                </a:solidFill>
              </a:defRPr>
            </a:lvl4pPr>
            <a:lvl5pPr marL="0" indent="0"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bold text First Level. Click to add text Second level. Click to add small text Third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740953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1" y="762001"/>
            <a:ext cx="1522235" cy="575982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7596380-44AA-9B4A-A70A-B6B7382B02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0414" y="0"/>
            <a:ext cx="16002000" cy="13715108"/>
          </a:xfrm>
          <a:solidFill>
            <a:schemeClr val="bg1">
              <a:lumMod val="95000"/>
            </a:schemeClr>
          </a:solidFill>
        </p:spPr>
        <p:txBody>
          <a:bodyPr tIns="5577840"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4B6B1ED1-5316-E04D-A8BF-883351F21F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915" y="12554569"/>
            <a:ext cx="6883910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March 2023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F511AC0-4696-F14A-A241-063B95D00C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2917" y="3124200"/>
            <a:ext cx="6883910" cy="8803944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60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291669A-E186-4DFC-803E-999109B78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1" y="762001"/>
            <a:ext cx="1522235" cy="57598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5340BA6-8D61-49E8-8AF3-FFC4A8306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1" y="762001"/>
            <a:ext cx="1522235" cy="57598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DC294EF-1570-4686-8B4C-6B2B309B20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1" y="762001"/>
            <a:ext cx="1522235" cy="57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416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248F69B-50B5-0F42-982D-7D61C2BD5FB9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>
              <a:latin typeface="Helvetica Now Text" panose="020B0504030202020204" pitchFamily="34" charset="77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7596380-44AA-9B4A-A70A-B6B7382B02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4827" y="0"/>
            <a:ext cx="12966486" cy="13715108"/>
          </a:xfrm>
          <a:solidFill>
            <a:schemeClr val="bg1">
              <a:lumMod val="95000"/>
            </a:schemeClr>
          </a:solidFill>
        </p:spPr>
        <p:txBody>
          <a:bodyPr tIns="5669280"/>
          <a:lstStyle>
            <a:lvl1pPr algn="ctr">
              <a:defRPr b="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1" y="762001"/>
            <a:ext cx="1522235" cy="575982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0289A73-F916-7D49-91A7-392E2BAF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2" y="12554569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March 2023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47AFE81-DA8A-134F-B52C-C13A80B713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28292" y="3124200"/>
            <a:ext cx="6883910" cy="8877300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AF5851-9237-4AF8-BB90-A948C545F03C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>
              <a:latin typeface="Helvetica Now Text" panose="020B0504030202020204" pitchFamily="34" charset="77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38456F-3E12-4DE0-8D61-3C910A603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1" y="762001"/>
            <a:ext cx="1522235" cy="57598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DFCDF2-258B-4C47-BE14-60CE51275425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>
              <a:latin typeface="Helvetica Now Text" panose="020B0504030202020204" pitchFamily="34" charset="77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D6B64E5-2431-4AF8-9F50-C56A041F0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1" y="762001"/>
            <a:ext cx="1522235" cy="57598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603655F-5CB9-48CB-ADB1-B9BBA380D74E}"/>
              </a:ext>
            </a:extLst>
          </p:cNvPr>
          <p:cNvSpPr/>
          <p:nvPr userDrawn="1"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>
              <a:latin typeface="Helvetica Now Text" panose="020B0504030202020204" pitchFamily="34" charset="77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69101C5-430B-47D2-B860-13B2CFDFF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1" y="762001"/>
            <a:ext cx="1522235" cy="57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070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248F69B-50B5-0F42-982D-7D61C2BD5FB9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>
              <a:latin typeface="Helvetica Now Text" panose="020B0504030202020204" pitchFamily="34" charset="77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1" y="762001"/>
            <a:ext cx="1522235" cy="575982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0289A73-F916-7D49-91A7-392E2BAF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2" y="12554569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March 2023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47AFE81-DA8A-134F-B52C-C13A80B713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28292" y="3124200"/>
            <a:ext cx="6883910" cy="8877300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AF5851-9237-4AF8-BB90-A948C545F03C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>
              <a:latin typeface="Helvetica Now Text" panose="020B0504030202020204" pitchFamily="34" charset="77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38456F-3E12-4DE0-8D61-3C910A603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1" y="762001"/>
            <a:ext cx="1522235" cy="57598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DFCDF2-258B-4C47-BE14-60CE51275425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>
              <a:latin typeface="Helvetica Now Text" panose="020B0504030202020204" pitchFamily="34" charset="77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D6B64E5-2431-4AF8-9F50-C56A041F0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1" y="762001"/>
            <a:ext cx="1522235" cy="57598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603655F-5CB9-48CB-ADB1-B9BBA380D74E}"/>
              </a:ext>
            </a:extLst>
          </p:cNvPr>
          <p:cNvSpPr/>
          <p:nvPr userDrawn="1"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>
              <a:latin typeface="Helvetica Now Text" panose="020B0504030202020204" pitchFamily="34" charset="77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69101C5-430B-47D2-B860-13B2CFDFF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1" y="762001"/>
            <a:ext cx="1522235" cy="575982"/>
          </a:xfrm>
          <a:prstGeom prst="rect">
            <a:avLst/>
          </a:prstGeom>
        </p:spPr>
      </p:pic>
      <p:pic>
        <p:nvPicPr>
          <p:cNvPr id="18" name="Picture Placeholder 10">
            <a:extLst>
              <a:ext uri="{FF2B5EF4-FFF2-40B4-BE49-F238E27FC236}">
                <a16:creationId xmlns:a16="http://schemas.microsoft.com/office/drawing/2014/main" id="{B2AE95DD-6549-F74E-B4A5-F644AEF2E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1216" y="-894"/>
            <a:ext cx="12966486" cy="1371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544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72D04E61-2D3B-9343-8D58-063CF0CCE7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6792" y="762001"/>
            <a:ext cx="1522235" cy="57598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D167EB-636E-2F49-8D89-130717900AF3}"/>
              </a:ext>
            </a:extLst>
          </p:cNvPr>
          <p:cNvSpPr/>
          <p:nvPr/>
        </p:nvSpPr>
        <p:spPr>
          <a:xfrm>
            <a:off x="0" y="0"/>
            <a:ext cx="757443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>
              <a:latin typeface="Helvetica Now Text" panose="020B0504030202020204" pitchFamily="34" charset="77"/>
            </a:endParaRP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6C3C968F-382E-D845-A447-BA8A7CEE9E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66414" y="0"/>
            <a:ext cx="13715999" cy="13715108"/>
          </a:xfrm>
          <a:solidFill>
            <a:schemeClr val="bg1">
              <a:lumMod val="95000"/>
            </a:schemeClr>
          </a:solidFill>
        </p:spPr>
        <p:txBody>
          <a:bodyPr tIns="5577840"/>
          <a:lstStyle>
            <a:lvl1pPr algn="ctr">
              <a:defRPr b="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92F0540-6983-A44E-ADEC-5C865A7280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6792" y="12554569"/>
            <a:ext cx="7642447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March 2023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CC3EC69-B9C7-4C47-85A4-98ABD550A2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96792" y="3124200"/>
            <a:ext cx="7642447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 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E8FF82-9FAC-4581-9739-8ED0F45E39D0}"/>
              </a:ext>
            </a:extLst>
          </p:cNvPr>
          <p:cNvSpPr/>
          <p:nvPr/>
        </p:nvSpPr>
        <p:spPr>
          <a:xfrm>
            <a:off x="0" y="0"/>
            <a:ext cx="757443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>
              <a:latin typeface="Helvetica Now Text" panose="020B0504030202020204" pitchFamily="34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B47DCA-40C1-444E-9D66-A19EA7134745}"/>
              </a:ext>
            </a:extLst>
          </p:cNvPr>
          <p:cNvSpPr/>
          <p:nvPr/>
        </p:nvSpPr>
        <p:spPr>
          <a:xfrm>
            <a:off x="0" y="0"/>
            <a:ext cx="757443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>
              <a:latin typeface="Helvetica Now Text" panose="020B0504030202020204" pitchFamily="34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A54C3F-2C4A-434B-BA94-298A23CFAE6A}"/>
              </a:ext>
            </a:extLst>
          </p:cNvPr>
          <p:cNvSpPr/>
          <p:nvPr userDrawn="1"/>
        </p:nvSpPr>
        <p:spPr>
          <a:xfrm>
            <a:off x="0" y="0"/>
            <a:ext cx="757443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>
              <a:latin typeface="Helvetica Now Text" panose="020B050403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835055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72D04E61-2D3B-9343-8D58-063CF0CCE7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6792" y="762001"/>
            <a:ext cx="1522235" cy="57598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D167EB-636E-2F49-8D89-130717900AF3}"/>
              </a:ext>
            </a:extLst>
          </p:cNvPr>
          <p:cNvSpPr/>
          <p:nvPr/>
        </p:nvSpPr>
        <p:spPr>
          <a:xfrm>
            <a:off x="0" y="0"/>
            <a:ext cx="757443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>
              <a:latin typeface="Helvetica Now Text" panose="020B0504030202020204" pitchFamily="34" charset="77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92F0540-6983-A44E-ADEC-5C865A7280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6792" y="12554569"/>
            <a:ext cx="7642447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March 2023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CC3EC69-B9C7-4C47-85A4-98ABD550A2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96792" y="3124200"/>
            <a:ext cx="7642447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 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E8FF82-9FAC-4581-9739-8ED0F45E39D0}"/>
              </a:ext>
            </a:extLst>
          </p:cNvPr>
          <p:cNvSpPr/>
          <p:nvPr/>
        </p:nvSpPr>
        <p:spPr>
          <a:xfrm>
            <a:off x="0" y="0"/>
            <a:ext cx="757443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>
              <a:latin typeface="Helvetica Now Text" panose="020B0504030202020204" pitchFamily="34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B47DCA-40C1-444E-9D66-A19EA7134745}"/>
              </a:ext>
            </a:extLst>
          </p:cNvPr>
          <p:cNvSpPr/>
          <p:nvPr/>
        </p:nvSpPr>
        <p:spPr>
          <a:xfrm>
            <a:off x="0" y="0"/>
            <a:ext cx="757443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>
              <a:latin typeface="Helvetica Now Text" panose="020B0504030202020204" pitchFamily="34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A54C3F-2C4A-434B-BA94-298A23CFAE6A}"/>
              </a:ext>
            </a:extLst>
          </p:cNvPr>
          <p:cNvSpPr/>
          <p:nvPr userDrawn="1"/>
        </p:nvSpPr>
        <p:spPr>
          <a:xfrm>
            <a:off x="0" y="0"/>
            <a:ext cx="757443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>
              <a:latin typeface="Helvetica Now Text" panose="020B0504030202020204" pitchFamily="34" charset="77"/>
            </a:endParaRPr>
          </a:p>
        </p:txBody>
      </p:sp>
      <p:pic>
        <p:nvPicPr>
          <p:cNvPr id="14" name="Picture Placeholder 36">
            <a:extLst>
              <a:ext uri="{FF2B5EF4-FFF2-40B4-BE49-F238E27FC236}">
                <a16:creationId xmlns:a16="http://schemas.microsoft.com/office/drawing/2014/main" id="{A8B9D7FD-619E-2340-849E-CBE5236E20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"/>
          <a:stretch/>
        </p:blipFill>
        <p:spPr>
          <a:xfrm>
            <a:off x="10666414" y="0"/>
            <a:ext cx="13715999" cy="1371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872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7596380-44AA-9B4A-A70A-B6B7382B02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4827" y="0"/>
            <a:ext cx="12966486" cy="13715108"/>
          </a:xfrm>
          <a:solidFill>
            <a:schemeClr val="bg1">
              <a:lumMod val="95000"/>
            </a:schemeClr>
          </a:solidFill>
        </p:spPr>
        <p:txBody>
          <a:bodyPr tIns="566928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1" y="762001"/>
            <a:ext cx="1522235" cy="575982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6D85B0E-0EBF-7145-BA52-997F84B0D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2" y="12554569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March 2023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EFE0667-A6DC-BB45-B75C-FD044D4032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28292" y="3124200"/>
            <a:ext cx="6883910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First level – title</a:t>
            </a:r>
            <a:br>
              <a:rPr lang="en-GB"/>
            </a:br>
            <a:r>
              <a:rPr lang="en-GB"/>
              <a:t>Second level – subtitle</a:t>
            </a:r>
            <a:br>
              <a:rPr lang="en-GB"/>
            </a:br>
            <a:r>
              <a:rPr lang="en-GB"/>
              <a:t>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9E251BA-D576-4F2D-A8CA-DDB830A0D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1" y="762001"/>
            <a:ext cx="1522235" cy="57598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9E63ECD-EC64-4F43-A0E7-73EE81CAB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1" y="762001"/>
            <a:ext cx="1522235" cy="57598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93F7E65-547E-4AF2-918B-72EBCE4762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1" y="762001"/>
            <a:ext cx="1522235" cy="57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8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1" y="762001"/>
            <a:ext cx="1522235" cy="575982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6D85B0E-0EBF-7145-BA52-997F84B0D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2" y="12554569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March 2023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EFE0667-A6DC-BB45-B75C-FD044D4032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28292" y="3124200"/>
            <a:ext cx="6883910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First level – title</a:t>
            </a:r>
            <a:br>
              <a:rPr lang="en-GB"/>
            </a:br>
            <a:r>
              <a:rPr lang="en-GB"/>
              <a:t>Second level – subtitle</a:t>
            </a:r>
            <a:br>
              <a:rPr lang="en-GB"/>
            </a:br>
            <a:r>
              <a:rPr lang="en-GB"/>
              <a:t>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9E251BA-D576-4F2D-A8CA-DDB830A0D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1" y="762001"/>
            <a:ext cx="1522235" cy="57598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9E63ECD-EC64-4F43-A0E7-73EE81CAB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1" y="762001"/>
            <a:ext cx="1522235" cy="57598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93F7E65-547E-4AF2-918B-72EBCE4762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1" y="762001"/>
            <a:ext cx="1522235" cy="575982"/>
          </a:xfrm>
          <a:prstGeom prst="rect">
            <a:avLst/>
          </a:prstGeom>
        </p:spPr>
      </p:pic>
      <p:pic>
        <p:nvPicPr>
          <p:cNvPr id="14" name="Picture Placeholder 9">
            <a:extLst>
              <a:ext uri="{FF2B5EF4-FFF2-40B4-BE49-F238E27FC236}">
                <a16:creationId xmlns:a16="http://schemas.microsoft.com/office/drawing/2014/main" id="{B7999D87-449E-B548-A4B0-E7455602C6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4827" y="-2"/>
            <a:ext cx="12966486" cy="1371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54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72D04E61-2D3B-9343-8D58-063CF0CCE7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3499" y="749808"/>
            <a:ext cx="1522235" cy="5759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D167EB-636E-2F49-8D89-130717900AF3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Helvetica Now Text" panose="020B0504030202020204" pitchFamily="34" charset="77"/>
            </a:endParaRP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6C3C968F-382E-D845-A447-BA8A7CEE9E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66413" y="0"/>
            <a:ext cx="13716000" cy="13715107"/>
          </a:xfrm>
          <a:solidFill>
            <a:schemeClr val="bg1">
              <a:lumMod val="95000"/>
            </a:schemeClr>
          </a:solidFill>
        </p:spPr>
        <p:txBody>
          <a:bodyPr tIns="5577840"/>
          <a:lstStyle>
            <a:lvl1pPr algn="ctr">
              <a:defRPr b="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92F0540-6983-A44E-ADEC-5C865A7280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6791" y="12554568"/>
            <a:ext cx="7642447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CC3EC69-B9C7-4C47-85A4-98ABD550A2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96791" y="3124200"/>
            <a:ext cx="7642447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 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E8FF82-9FAC-4581-9739-8ED0F45E39D0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Helvetica Now Text" panose="020B0504030202020204" pitchFamily="34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B47DCA-40C1-444E-9D66-A19EA7134745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Helvetica Now Text" panose="020B0504030202020204" pitchFamily="34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A54C3F-2C4A-434B-BA94-298A23CFAE6A}"/>
              </a:ext>
            </a:extLst>
          </p:cNvPr>
          <p:cNvSpPr/>
          <p:nvPr userDrawn="1"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Helvetica Now Text" panose="020B050403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73337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">
    <p:bg>
      <p:bgPr>
        <a:solidFill>
          <a:srgbClr val="E5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5BB202A0-3E3B-F343-940D-EC8DA58AFD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902826" y="0"/>
            <a:ext cx="14479588" cy="13715108"/>
          </a:xfrm>
          <a:noFill/>
        </p:spPr>
        <p:txBody>
          <a:bodyPr tIns="566928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F3DFE6-CF7F-6941-BD95-6D8F35508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920" y="5141573"/>
            <a:ext cx="8409891" cy="186899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5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Divider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7E01A6-7CA0-C146-AFF9-40B8146B88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7AED66-6F74-7547-9E21-115ADD7A8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March 2023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1AC1B24-C527-8C44-89B1-BA739F2AB5F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65311" y="1049903"/>
            <a:ext cx="8569128" cy="4091670"/>
          </a:xfrm>
        </p:spPr>
        <p:txBody>
          <a:bodyPr wrap="square">
            <a:noAutofit/>
          </a:bodyPr>
          <a:lstStyle>
            <a:lvl1pPr marL="0" indent="0" algn="l">
              <a:spcAft>
                <a:spcPts val="0"/>
              </a:spcAft>
              <a:buNone/>
              <a:defRPr sz="30798" b="0" i="0">
                <a:solidFill>
                  <a:schemeClr val="accent1"/>
                </a:solidFill>
                <a:latin typeface="Helvetica Now Text Light" panose="020B0404030202020204" pitchFamily="34" charset="77"/>
              </a:defRPr>
            </a:lvl1pPr>
            <a:lvl2pPr marL="914308" indent="0" algn="ctr">
              <a:buNone/>
              <a:defRPr sz="4000"/>
            </a:lvl2pPr>
            <a:lvl3pPr marL="1828619" indent="0" algn="ctr">
              <a:buNone/>
              <a:defRPr sz="3600"/>
            </a:lvl3pPr>
            <a:lvl4pPr marL="2742927" indent="0" algn="ctr">
              <a:buNone/>
              <a:defRPr sz="3200"/>
            </a:lvl4pPr>
            <a:lvl5pPr marL="3657235" indent="0" algn="ctr">
              <a:buNone/>
              <a:defRPr sz="3200"/>
            </a:lvl5pPr>
            <a:lvl6pPr marL="4571543" indent="0" algn="ctr">
              <a:buNone/>
              <a:defRPr sz="3200"/>
            </a:lvl6pPr>
            <a:lvl7pPr marL="5485852" indent="0" algn="ctr">
              <a:buNone/>
              <a:defRPr sz="3200"/>
            </a:lvl7pPr>
            <a:lvl8pPr marL="6400160" indent="0" algn="ctr">
              <a:buNone/>
              <a:defRPr sz="3200"/>
            </a:lvl8pPr>
            <a:lvl9pPr marL="7314468" indent="0" algn="ctr">
              <a:buNone/>
              <a:defRPr sz="3200"/>
            </a:lvl9pPr>
          </a:lstStyle>
          <a:p>
            <a:r>
              <a:rPr lang="en-GB"/>
              <a:t>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456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 dark back">
    <p:bg>
      <p:bgPr>
        <a:solidFill>
          <a:srgbClr val="262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2" y="1686569"/>
            <a:ext cx="21372513" cy="615554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  <a:lvl2pPr marL="914308" indent="0" algn="ctr">
              <a:buNone/>
              <a:defRPr sz="4000"/>
            </a:lvl2pPr>
            <a:lvl3pPr marL="1828619" indent="0" algn="ctr">
              <a:buNone/>
              <a:defRPr sz="3600"/>
            </a:lvl3pPr>
            <a:lvl4pPr marL="2742927" indent="0" algn="ctr">
              <a:buNone/>
              <a:defRPr sz="3200"/>
            </a:lvl4pPr>
            <a:lvl5pPr marL="3657235" indent="0" algn="ctr">
              <a:buNone/>
              <a:defRPr sz="3200"/>
            </a:lvl5pPr>
            <a:lvl6pPr marL="4571543" indent="0" algn="ctr">
              <a:buNone/>
              <a:defRPr sz="3200"/>
            </a:lvl6pPr>
            <a:lvl7pPr marL="5485852" indent="0" algn="ctr">
              <a:buNone/>
              <a:defRPr sz="3200"/>
            </a:lvl7pPr>
            <a:lvl8pPr marL="6400160" indent="0" algn="ctr">
              <a:buNone/>
              <a:defRPr sz="3200"/>
            </a:lvl8pPr>
            <a:lvl9pPr marL="7314468" indent="0" algn="ctr">
              <a:buNone/>
              <a:defRPr sz="3200"/>
            </a:lvl9pPr>
          </a:lstStyle>
          <a:p>
            <a:pPr lvl="0"/>
            <a:r>
              <a:rPr lang="en-GB"/>
              <a:t>Click to add subtitle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9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March 2023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D1AB83-01DE-0A49-98C3-4736CB7E9B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9609" y="3131432"/>
            <a:ext cx="3630614" cy="3726568"/>
          </a:xfrm>
        </p:spPr>
        <p:txBody>
          <a:bodyPr/>
          <a:lstStyle>
            <a:lvl1pPr marL="712752" indent="-712752">
              <a:spcAft>
                <a:spcPts val="0"/>
              </a:spcAft>
              <a:tabLst/>
              <a:defRPr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00	Type number then a tab, then the contents text. Make the numbers bold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FE7811F0-B8DA-4A4B-AB9D-AC55F824C7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2053" y="3131432"/>
            <a:ext cx="3630614" cy="3726568"/>
          </a:xfrm>
        </p:spPr>
        <p:txBody>
          <a:bodyPr/>
          <a:lstStyle>
            <a:lvl1pPr marL="712752" indent="-712752">
              <a:spcAft>
                <a:spcPts val="0"/>
              </a:spcAft>
              <a:tabLst/>
              <a:defRPr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00	Type number then a tab, then the contents text. Make the numbers bold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13CAF65-B379-374D-A4D7-0FDEC13CB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Contents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295692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2" y="1686569"/>
            <a:ext cx="21372513" cy="615554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08" indent="0" algn="ctr">
              <a:buNone/>
              <a:defRPr sz="4000"/>
            </a:lvl2pPr>
            <a:lvl3pPr marL="1828619" indent="0" algn="ctr">
              <a:buNone/>
              <a:defRPr sz="3600"/>
            </a:lvl3pPr>
            <a:lvl4pPr marL="2742927" indent="0" algn="ctr">
              <a:buNone/>
              <a:defRPr sz="3200"/>
            </a:lvl4pPr>
            <a:lvl5pPr marL="3657235" indent="0" algn="ctr">
              <a:buNone/>
              <a:defRPr sz="3200"/>
            </a:lvl5pPr>
            <a:lvl6pPr marL="4571543" indent="0" algn="ctr">
              <a:buNone/>
              <a:defRPr sz="3200"/>
            </a:lvl6pPr>
            <a:lvl7pPr marL="5485852" indent="0" algn="ctr">
              <a:buNone/>
              <a:defRPr sz="3200"/>
            </a:lvl7pPr>
            <a:lvl8pPr marL="6400160" indent="0" algn="ctr">
              <a:buNone/>
              <a:defRPr sz="3200"/>
            </a:lvl8pPr>
            <a:lvl9pPr marL="7314468" indent="0" algn="ctr">
              <a:buNone/>
              <a:defRPr sz="3200"/>
            </a:lvl9pPr>
          </a:lstStyle>
          <a:p>
            <a:pPr lvl="0"/>
            <a:r>
              <a:rPr lang="en-GB"/>
              <a:t>Click to add subhead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9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March 2023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3ABD6EA-57B1-E841-A2FC-D564D9E5FD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93035" y="3124201"/>
            <a:ext cx="3796869" cy="4614326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10D141-49A2-A047-8FB7-140EBDBBC4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64901" y="8003904"/>
            <a:ext cx="3812344" cy="2392364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Name First level, Job title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37A97B9B-8660-E34D-8A5E-ED215B1104F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20002" y="3124201"/>
            <a:ext cx="3796869" cy="4614326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BEC9BDE-AEC9-004B-A6D3-C047F42163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96555" y="8003904"/>
            <a:ext cx="3812344" cy="2392364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Name First level, Job title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1591472C-0982-C04B-B734-610F55B8576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2946967" y="3124201"/>
            <a:ext cx="3796869" cy="4614326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60251DD-ACC3-EA47-91CA-CB389DDF49A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928210" y="8003904"/>
            <a:ext cx="3812344" cy="2392364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Name First level, Job title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313F46F7-0EF6-244D-A236-B4BEBB2D08F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8273933" y="3124201"/>
            <a:ext cx="3796869" cy="4614326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43326D2-32A3-424F-A62C-215653886E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245798" y="8003904"/>
            <a:ext cx="3812344" cy="2392364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Name First level, Job title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57B7E86D-DAE6-8745-948F-8FCF64B1EE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Speakers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351771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2" y="1686569"/>
            <a:ext cx="21372513" cy="615554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08" indent="0" algn="ctr">
              <a:buNone/>
              <a:defRPr sz="4000"/>
            </a:lvl2pPr>
            <a:lvl3pPr marL="1828619" indent="0" algn="ctr">
              <a:buNone/>
              <a:defRPr sz="3600"/>
            </a:lvl3pPr>
            <a:lvl4pPr marL="2742927" indent="0" algn="ctr">
              <a:buNone/>
              <a:defRPr sz="3200"/>
            </a:lvl4pPr>
            <a:lvl5pPr marL="3657235" indent="0" algn="ctr">
              <a:buNone/>
              <a:defRPr sz="3200"/>
            </a:lvl5pPr>
            <a:lvl6pPr marL="4571543" indent="0" algn="ctr">
              <a:buNone/>
              <a:defRPr sz="3200"/>
            </a:lvl6pPr>
            <a:lvl7pPr marL="5485852" indent="0" algn="ctr">
              <a:buNone/>
              <a:defRPr sz="3200"/>
            </a:lvl7pPr>
            <a:lvl8pPr marL="6400160" indent="0" algn="ctr">
              <a:buNone/>
              <a:defRPr sz="3200"/>
            </a:lvl8pPr>
            <a:lvl9pPr marL="7314468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9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March 2023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10D141-49A2-A047-8FB7-140EBDBBC4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0831" y="4537442"/>
            <a:ext cx="3812344" cy="2392364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49045D9-F474-534B-B66E-E6ADDDF8488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49557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4251FBB-F5DB-CF4D-9F5D-7C56555892F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405693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79A4968-9A45-1F43-9FBF-F939A432017B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2761826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accent2"/>
                </a:solidFill>
                <a:latin typeface="Helvetica Now Text Light" panose="020B0404030202020204" pitchFamily="34" charset="77"/>
              </a:defRPr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1177350-D59D-1A4B-866F-F6B33BFE23C9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8117962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CFCF217A-3A08-6B4F-B3FF-408C4E3EF8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82488" y="4537442"/>
            <a:ext cx="3812344" cy="2392364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2A7FD1F4-E4CD-AF49-AF5B-9130F9B4A0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914143" y="4537442"/>
            <a:ext cx="3812344" cy="2392364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5C32491C-7CCF-1342-BDE0-FE357B42D45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245798" y="4537442"/>
            <a:ext cx="3812344" cy="2392364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94A118-9ACE-1944-A522-D064A2891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Agenda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796459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allout">
    <p:bg>
      <p:bgPr>
        <a:solidFill>
          <a:srgbClr val="E5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3DFE6-CF7F-6941-BD95-6D8F35508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006887"/>
            <a:ext cx="19048412" cy="157122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2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Click to edit callout subhead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7E01A6-7CA0-C146-AFF9-40B8146B88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7AED66-6F74-7547-9E21-115ADD7A8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March 2023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1AC1B24-C527-8C44-89B1-BA739F2AB5F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2000" y="1752601"/>
            <a:ext cx="19048412" cy="4956514"/>
          </a:xfrm>
        </p:spPr>
        <p:txBody>
          <a:bodyPr wrap="square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8800" b="0" i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08" indent="0" algn="ctr">
              <a:buNone/>
              <a:defRPr sz="4000"/>
            </a:lvl2pPr>
            <a:lvl3pPr marL="1828619" indent="0" algn="ctr">
              <a:buNone/>
              <a:defRPr sz="3600"/>
            </a:lvl3pPr>
            <a:lvl4pPr marL="2742927" indent="0" algn="ctr">
              <a:buNone/>
              <a:defRPr sz="3200"/>
            </a:lvl4pPr>
            <a:lvl5pPr marL="3657235" indent="0" algn="ctr">
              <a:buNone/>
              <a:defRPr sz="3200"/>
            </a:lvl5pPr>
            <a:lvl6pPr marL="4571543" indent="0" algn="ctr">
              <a:buNone/>
              <a:defRPr sz="3200"/>
            </a:lvl6pPr>
            <a:lvl7pPr marL="5485852" indent="0" algn="ctr">
              <a:buNone/>
              <a:defRPr sz="3200"/>
            </a:lvl7pPr>
            <a:lvl8pPr marL="6400160" indent="0" algn="ctr">
              <a:buNone/>
              <a:defRPr sz="3200"/>
            </a:lvl8pPr>
            <a:lvl9pPr marL="7314468" indent="0" algn="ctr">
              <a:buNone/>
              <a:defRPr sz="3200"/>
            </a:lvl9pPr>
          </a:lstStyle>
          <a:p>
            <a:pPr lvl="0"/>
            <a:r>
              <a:rPr lang="en-US"/>
              <a:t>Click to enter Callout</a:t>
            </a:r>
          </a:p>
        </p:txBody>
      </p:sp>
    </p:spTree>
    <p:extLst>
      <p:ext uri="{BB962C8B-B14F-4D97-AF65-F5344CB8AC3E}">
        <p14:creationId xmlns:p14="http://schemas.microsoft.com/office/powerpoint/2010/main" val="1384797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2" y="1686569"/>
            <a:ext cx="21372513" cy="615554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08" indent="0" algn="ctr">
              <a:buNone/>
              <a:defRPr sz="4000"/>
            </a:lvl2pPr>
            <a:lvl3pPr marL="1828619" indent="0" algn="ctr">
              <a:buNone/>
              <a:defRPr sz="3600"/>
            </a:lvl3pPr>
            <a:lvl4pPr marL="2742927" indent="0" algn="ctr">
              <a:buNone/>
              <a:defRPr sz="3200"/>
            </a:lvl4pPr>
            <a:lvl5pPr marL="3657235" indent="0" algn="ctr">
              <a:buNone/>
              <a:defRPr sz="3200"/>
            </a:lvl5pPr>
            <a:lvl6pPr marL="4571543" indent="0" algn="ctr">
              <a:buNone/>
              <a:defRPr sz="3200"/>
            </a:lvl6pPr>
            <a:lvl7pPr marL="5485852" indent="0" algn="ctr">
              <a:buNone/>
              <a:defRPr sz="3200"/>
            </a:lvl7pPr>
            <a:lvl8pPr marL="6400160" indent="0" algn="ctr">
              <a:buNone/>
              <a:defRPr sz="3200"/>
            </a:lvl8pPr>
            <a:lvl9pPr marL="7314468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88575-1D1D-854D-BCD8-AF60B4C07C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4414" y="3124200"/>
            <a:ext cx="21334411" cy="8877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76240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9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March 2023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2" y="1686569"/>
            <a:ext cx="21372513" cy="615554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08" indent="0" algn="ctr">
              <a:buNone/>
              <a:defRPr sz="4000"/>
            </a:lvl2pPr>
            <a:lvl3pPr marL="1828619" indent="0" algn="ctr">
              <a:buNone/>
              <a:defRPr sz="3600"/>
            </a:lvl3pPr>
            <a:lvl4pPr marL="2742927" indent="0" algn="ctr">
              <a:buNone/>
              <a:defRPr sz="3200"/>
            </a:lvl4pPr>
            <a:lvl5pPr marL="3657235" indent="0" algn="ctr">
              <a:buNone/>
              <a:defRPr sz="3200"/>
            </a:lvl5pPr>
            <a:lvl6pPr marL="4571543" indent="0" algn="ctr">
              <a:buNone/>
              <a:defRPr sz="3200"/>
            </a:lvl6pPr>
            <a:lvl7pPr marL="5485852" indent="0" algn="ctr">
              <a:buNone/>
              <a:defRPr sz="3200"/>
            </a:lvl7pPr>
            <a:lvl8pPr marL="6400160" indent="0" algn="ctr">
              <a:buNone/>
              <a:defRPr sz="3200"/>
            </a:lvl8pPr>
            <a:lvl9pPr marL="7314468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88575-1D1D-854D-BCD8-AF60B4C07C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4414" y="3124200"/>
            <a:ext cx="9906793" cy="8877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4727DAE-2E97-A443-B677-9D8220C5E4C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2952413" y="3124200"/>
            <a:ext cx="10666414" cy="8877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78783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9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March 2023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2" y="1686569"/>
            <a:ext cx="21372513" cy="615554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08" indent="0" algn="ctr">
              <a:buNone/>
              <a:defRPr sz="4000"/>
            </a:lvl2pPr>
            <a:lvl3pPr marL="1828619" indent="0" algn="ctr">
              <a:buNone/>
              <a:defRPr sz="3600"/>
            </a:lvl3pPr>
            <a:lvl4pPr marL="2742927" indent="0" algn="ctr">
              <a:buNone/>
              <a:defRPr sz="3200"/>
            </a:lvl4pPr>
            <a:lvl5pPr marL="3657235" indent="0" algn="ctr">
              <a:buNone/>
              <a:defRPr sz="3200"/>
            </a:lvl5pPr>
            <a:lvl6pPr marL="4571543" indent="0" algn="ctr">
              <a:buNone/>
              <a:defRPr sz="3200"/>
            </a:lvl6pPr>
            <a:lvl7pPr marL="5485852" indent="0" algn="ctr">
              <a:buNone/>
              <a:defRPr sz="3200"/>
            </a:lvl7pPr>
            <a:lvl8pPr marL="6400160" indent="0" algn="ctr">
              <a:buNone/>
              <a:defRPr sz="3200"/>
            </a:lvl8pPr>
            <a:lvl9pPr marL="7314468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88575-1D1D-854D-BCD8-AF60B4C07C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4413" y="3124201"/>
            <a:ext cx="6854826" cy="8864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D3C49DE-9CF0-D64E-B027-761F0072861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914923" y="3124201"/>
            <a:ext cx="6854826" cy="8864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748340F-E610-DD45-9760-F316BD6985A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7545435" y="3124201"/>
            <a:ext cx="6073391" cy="8864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73146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s/infographics/table - long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60381" y="3121473"/>
            <a:ext cx="21372513" cy="461666"/>
          </a:xfrm>
        </p:spPr>
        <p:txBody>
          <a:bodyPr wrap="square">
            <a:spAutoFit/>
          </a:bodyPr>
          <a:lstStyle>
            <a:lvl1pPr marL="0" indent="0" algn="l">
              <a:spcAft>
                <a:spcPts val="0"/>
              </a:spcAft>
              <a:buNone/>
              <a:defRPr sz="3000" b="1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08" indent="0" algn="ctr">
              <a:buNone/>
              <a:defRPr sz="4000"/>
            </a:lvl2pPr>
            <a:lvl3pPr marL="1828619" indent="0" algn="ctr">
              <a:buNone/>
              <a:defRPr sz="3600"/>
            </a:lvl3pPr>
            <a:lvl4pPr marL="2742927" indent="0" algn="ctr">
              <a:buNone/>
              <a:defRPr sz="3200"/>
            </a:lvl4pPr>
            <a:lvl5pPr marL="3657235" indent="0" algn="ctr">
              <a:buNone/>
              <a:defRPr sz="3200"/>
            </a:lvl5pPr>
            <a:lvl6pPr marL="4571543" indent="0" algn="ctr">
              <a:buNone/>
              <a:defRPr sz="3200"/>
            </a:lvl6pPr>
            <a:lvl7pPr marL="5485852" indent="0" algn="ctr">
              <a:buNone/>
              <a:defRPr sz="3200"/>
            </a:lvl7pPr>
            <a:lvl8pPr marL="6400160" indent="0" algn="ctr">
              <a:buNone/>
              <a:defRPr sz="3200"/>
            </a:lvl8pPr>
            <a:lvl9pPr marL="7314468" indent="0" algn="ctr">
              <a:buNone/>
              <a:defRPr sz="3200"/>
            </a:lvl9pPr>
          </a:lstStyle>
          <a:p>
            <a:pPr lvl="0"/>
            <a:r>
              <a:rPr lang="en-GB"/>
              <a:t>Click to add subtitle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9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March 2023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C0D9B07-E9B2-C449-9FDC-719C9006F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Stats or infographics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607041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2" y="1686569"/>
            <a:ext cx="21372513" cy="615554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08" indent="0" algn="ctr">
              <a:buNone/>
              <a:defRPr sz="4000"/>
            </a:lvl2pPr>
            <a:lvl3pPr marL="1828619" indent="0" algn="ctr">
              <a:buNone/>
              <a:defRPr sz="3600"/>
            </a:lvl3pPr>
            <a:lvl4pPr marL="2742927" indent="0" algn="ctr">
              <a:buNone/>
              <a:defRPr sz="3200"/>
            </a:lvl4pPr>
            <a:lvl5pPr marL="3657235" indent="0" algn="ctr">
              <a:buNone/>
              <a:defRPr sz="3200"/>
            </a:lvl5pPr>
            <a:lvl6pPr marL="4571543" indent="0" algn="ctr">
              <a:buNone/>
              <a:defRPr sz="3200"/>
            </a:lvl6pPr>
            <a:lvl7pPr marL="5485852" indent="0" algn="ctr">
              <a:buNone/>
              <a:defRPr sz="3200"/>
            </a:lvl7pPr>
            <a:lvl8pPr marL="6400160" indent="0" algn="ctr">
              <a:buNone/>
              <a:defRPr sz="3200"/>
            </a:lvl8pPr>
            <a:lvl9pPr marL="7314468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9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March 2023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Graphs/infographics/tables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92516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72D04E61-2D3B-9343-8D58-063CF0CCE7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3499" y="754425"/>
            <a:ext cx="1522235" cy="5759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D167EB-636E-2F49-8D89-130717900AF3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Helvetica Now Text" panose="020B0504030202020204" pitchFamily="34" charset="77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92F0540-6983-A44E-ADEC-5C865A7280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6791" y="12554568"/>
            <a:ext cx="7642447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CC3EC69-B9C7-4C47-85A4-98ABD550A2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96791" y="3124200"/>
            <a:ext cx="7642447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 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E8FF82-9FAC-4581-9739-8ED0F45E39D0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Helvetica Now Text" panose="020B0504030202020204" pitchFamily="34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B47DCA-40C1-444E-9D66-A19EA7134745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Helvetica Now Text" panose="020B0504030202020204" pitchFamily="34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A54C3F-2C4A-434B-BA94-298A23CFAE6A}"/>
              </a:ext>
            </a:extLst>
          </p:cNvPr>
          <p:cNvSpPr/>
          <p:nvPr userDrawn="1"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Helvetica Now Text" panose="020B0504030202020204" pitchFamily="34" charset="77"/>
            </a:endParaRPr>
          </a:p>
        </p:txBody>
      </p:sp>
      <p:pic>
        <p:nvPicPr>
          <p:cNvPr id="14" name="Picture Placeholder 36">
            <a:extLst>
              <a:ext uri="{FF2B5EF4-FFF2-40B4-BE49-F238E27FC236}">
                <a16:creationId xmlns:a16="http://schemas.microsoft.com/office/drawing/2014/main" id="{A8B9D7FD-619E-2340-849E-CBE5236E20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"/>
          <a:stretch/>
        </p:blipFill>
        <p:spPr>
          <a:xfrm>
            <a:off x="10666413" y="0"/>
            <a:ext cx="13716000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911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Graphs/infographics/tables – click to add title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4320E87-12F0-46F5-A488-9424C59375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9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March 2023</a:t>
            </a:r>
          </a:p>
        </p:txBody>
      </p:sp>
    </p:spTree>
    <p:extLst>
      <p:ext uri="{BB962C8B-B14F-4D97-AF65-F5344CB8AC3E}">
        <p14:creationId xmlns:p14="http://schemas.microsoft.com/office/powerpoint/2010/main" val="15689276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4413" y="3123965"/>
            <a:ext cx="6095999" cy="887914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4" y="1686569"/>
            <a:ext cx="21801041" cy="615554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08" indent="0" algn="ctr">
              <a:buNone/>
              <a:defRPr sz="4000"/>
            </a:lvl2pPr>
            <a:lvl3pPr marL="1828619" indent="0" algn="ctr">
              <a:buNone/>
              <a:defRPr sz="3600"/>
            </a:lvl3pPr>
            <a:lvl4pPr marL="2742927" indent="0" algn="ctr">
              <a:buNone/>
              <a:defRPr sz="3200"/>
            </a:lvl4pPr>
            <a:lvl5pPr marL="3657235" indent="0" algn="ctr">
              <a:buNone/>
              <a:defRPr sz="3200"/>
            </a:lvl5pPr>
            <a:lvl6pPr marL="4571543" indent="0" algn="ctr">
              <a:buNone/>
              <a:defRPr sz="3200"/>
            </a:lvl6pPr>
            <a:lvl7pPr marL="5485852" indent="0" algn="ctr">
              <a:buNone/>
              <a:defRPr sz="3200"/>
            </a:lvl7pPr>
            <a:lvl8pPr marL="6400160" indent="0" algn="ctr">
              <a:buNone/>
              <a:defRPr sz="3200"/>
            </a:lvl8pPr>
            <a:lvl9pPr marL="7314468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9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March 2023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4" y="936384"/>
            <a:ext cx="21801041" cy="800220"/>
          </a:xfrm>
        </p:spPr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F2102A-8DDB-5D4A-B5F4-F105419B0B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810616" y="4254846"/>
            <a:ext cx="3119883" cy="4889156"/>
          </a:xfrm>
        </p:spPr>
        <p:txBody>
          <a:bodyPr/>
          <a:lstStyle>
            <a:lvl1pPr marL="208790" indent="-208790">
              <a:lnSpc>
                <a:spcPct val="100000"/>
              </a:lnSpc>
              <a:spcAft>
                <a:spcPts val="500"/>
              </a:spcAft>
              <a:buFont typeface="+mj-lt"/>
              <a:buAutoNum type="arabicPeriod"/>
              <a:tabLst/>
              <a:defRPr sz="1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>
              <a:lnSpc>
                <a:spcPct val="100000"/>
              </a:lnSpc>
              <a:spcAft>
                <a:spcPts val="500"/>
              </a:spcAft>
              <a:defRPr sz="1000">
                <a:solidFill>
                  <a:schemeClr val="tx1"/>
                </a:solidFill>
              </a:defRPr>
            </a:lvl2pPr>
            <a:lvl3pPr marL="201604" indent="-201604">
              <a:lnSpc>
                <a:spcPct val="100000"/>
              </a:lnSpc>
              <a:spcAft>
                <a:spcPts val="500"/>
              </a:spcAft>
              <a:tabLst/>
              <a:defRPr sz="1000">
                <a:solidFill>
                  <a:schemeClr val="tx1"/>
                </a:solidFill>
              </a:defRPr>
            </a:lvl3pPr>
            <a:lvl4pPr marL="374631" indent="-165092">
              <a:lnSpc>
                <a:spcPct val="100000"/>
              </a:lnSpc>
              <a:spcAft>
                <a:spcPts val="500"/>
              </a:spcAft>
              <a:tabLst/>
              <a:defRPr sz="1000">
                <a:solidFill>
                  <a:schemeClr val="tx1"/>
                </a:solidFill>
              </a:defRPr>
            </a:lvl4pPr>
            <a:lvl5pPr marL="580997" indent="-203190">
              <a:lnSpc>
                <a:spcPct val="100000"/>
              </a:lnSpc>
              <a:spcAft>
                <a:spcPts val="500"/>
              </a:spcAft>
              <a:tabLst/>
              <a:defRPr sz="1000">
                <a:solidFill>
                  <a:schemeClr val="tx1"/>
                </a:solidFill>
              </a:defRPr>
            </a:lvl5pPr>
            <a:lvl6pPr marL="210301" indent="-210301">
              <a:buFont typeface="+mj-lt"/>
              <a:buAutoNum type="arabicPeriod"/>
              <a:defRPr sz="1000"/>
            </a:lvl6pPr>
            <a:lvl7pPr marL="210301" indent="-210301">
              <a:defRPr sz="1000"/>
            </a:lvl7pPr>
            <a:lvl8pPr marL="210301" indent="-210301">
              <a:defRPr sz="1000"/>
            </a:lvl8pPr>
            <a:lvl9pPr marL="210301" indent="-210301">
              <a:defRPr sz="1000"/>
            </a:lvl9pPr>
          </a:lstStyle>
          <a:p>
            <a:pPr lvl="0"/>
            <a:r>
              <a:rPr lang="en-GB"/>
              <a:t>Type a a list or notes – 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6019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 and a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9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March 2023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4AD07C5-4AC5-0847-BB1D-A611D2FFA5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4413" y="4328452"/>
            <a:ext cx="13712825" cy="5615648"/>
          </a:xfrm>
        </p:spPr>
        <p:txBody>
          <a:bodyPr/>
          <a:lstStyle>
            <a:lvl1pPr>
              <a:spcAft>
                <a:spcPts val="1800"/>
              </a:spcAft>
              <a:defRPr sz="52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>
              <a:lnSpc>
                <a:spcPct val="100000"/>
              </a:lnSpc>
              <a:defRPr sz="3000" b="1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statement – First level. </a:t>
            </a:r>
            <a:r>
              <a:rPr lang="en-US"/>
              <a:t>Type Author name – Second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9BB17E7-401E-184B-9F87-B7BC8F052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76344" y="3192778"/>
            <a:ext cx="800220" cy="80022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2E2AFBC-6ABB-4EED-ACC1-794B5A7A7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76344" y="3192778"/>
            <a:ext cx="800220" cy="80022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11D52FE-5000-418C-9A8E-3E1400D26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76344" y="3192778"/>
            <a:ext cx="800220" cy="80022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4AF1C63-4301-406B-AAF7-C988694E33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76344" y="3192778"/>
            <a:ext cx="800220" cy="80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180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284414" y="3003062"/>
            <a:ext cx="9145587" cy="1647824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5200" b="1">
                <a:solidFill>
                  <a:schemeClr val="tx1"/>
                </a:solidFill>
              </a:defRPr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en-US"/>
              <a:t>Click to add a subheading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187AB40-3171-FE41-90BE-9608605351B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2023125" y="12554569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March 2023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323A1D-0DF6-D04A-99CF-6DDF3BC3D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67649EE-8531-9141-870B-101EFCCD387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2191207" y="3003062"/>
            <a:ext cx="9183686" cy="1647824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5200" b="1">
                <a:solidFill>
                  <a:schemeClr val="tx1"/>
                </a:solidFill>
              </a:defRPr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en-US"/>
              <a:t>Click to add a subheading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C2DF545-6082-A640-B304-75B032E949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84414" y="4928452"/>
            <a:ext cx="9145587" cy="1647824"/>
          </a:xfrm>
        </p:spPr>
        <p:txBody>
          <a:bodyPr/>
          <a:lstStyle/>
          <a:p>
            <a:pPr lvl="1"/>
            <a:r>
              <a:rPr lang="en-US"/>
              <a:t>Click to add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5880E28-365C-DB4B-A4C5-2FAC63536D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191207" y="4928452"/>
            <a:ext cx="9183686" cy="1647824"/>
          </a:xfrm>
        </p:spPr>
        <p:txBody>
          <a:bodyPr/>
          <a:lstStyle/>
          <a:p>
            <a:pPr lvl="1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7575636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1264" y="3123965"/>
            <a:ext cx="4694708" cy="8879146"/>
          </a:xfrm>
        </p:spPr>
        <p:txBody>
          <a:bodyPr/>
          <a:lstStyle>
            <a:lvl1pPr>
              <a:lnSpc>
                <a:spcPct val="117000"/>
              </a:lnSpc>
              <a:spcAft>
                <a:spcPts val="800"/>
              </a:spcAft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9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March 2023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2" y="1686569"/>
            <a:ext cx="21372513" cy="615554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08" indent="0" algn="ctr">
              <a:buNone/>
              <a:defRPr sz="4000"/>
            </a:lvl2pPr>
            <a:lvl3pPr marL="1828619" indent="0" algn="ctr">
              <a:buNone/>
              <a:defRPr sz="3600"/>
            </a:lvl3pPr>
            <a:lvl4pPr marL="2742927" indent="0" algn="ctr">
              <a:buNone/>
              <a:defRPr sz="3200"/>
            </a:lvl4pPr>
            <a:lvl5pPr marL="3657235" indent="0" algn="ctr">
              <a:buNone/>
              <a:defRPr sz="3200"/>
            </a:lvl5pPr>
            <a:lvl6pPr marL="4571543" indent="0" algn="ctr">
              <a:buNone/>
              <a:defRPr sz="3200"/>
            </a:lvl6pPr>
            <a:lvl7pPr marL="5485852" indent="0" algn="ctr">
              <a:buNone/>
              <a:defRPr sz="3200"/>
            </a:lvl7pPr>
            <a:lvl8pPr marL="6400160" indent="0" algn="ctr">
              <a:buNone/>
              <a:defRPr sz="3200"/>
            </a:lvl8pPr>
            <a:lvl9pPr marL="7314468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830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9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March 2023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2" y="1686569"/>
            <a:ext cx="21372513" cy="615554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08" indent="0" algn="ctr">
              <a:buNone/>
              <a:defRPr sz="4000"/>
            </a:lvl2pPr>
            <a:lvl3pPr marL="1828619" indent="0" algn="ctr">
              <a:buNone/>
              <a:defRPr sz="3600"/>
            </a:lvl3pPr>
            <a:lvl4pPr marL="2742927" indent="0" algn="ctr">
              <a:buNone/>
              <a:defRPr sz="3200"/>
            </a:lvl4pPr>
            <a:lvl5pPr marL="3657235" indent="0" algn="ctr">
              <a:buNone/>
              <a:defRPr sz="3200"/>
            </a:lvl5pPr>
            <a:lvl6pPr marL="4571543" indent="0" algn="ctr">
              <a:buNone/>
              <a:defRPr sz="3200"/>
            </a:lvl6pPr>
            <a:lvl7pPr marL="5485852" indent="0" algn="ctr">
              <a:buNone/>
              <a:defRPr sz="3200"/>
            </a:lvl7pPr>
            <a:lvl8pPr marL="6400160" indent="0" algn="ctr">
              <a:buNone/>
              <a:defRPr sz="3200"/>
            </a:lvl8pPr>
            <a:lvl9pPr marL="7314468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4141CF5-C122-744F-857C-AA100491562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2889445" y="4391840"/>
            <a:ext cx="3871380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1999" b="0" i="0" spc="-1000" baseline="0">
                <a:solidFill>
                  <a:schemeClr val="accent4"/>
                </a:solidFill>
                <a:latin typeface="Helvetica Now Text Light" panose="020B0404030202020204" pitchFamily="34" charset="77"/>
              </a:defRPr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D8E5C98-2D5C-FA4E-B19C-E4FD1AF623D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2942482" y="6086624"/>
            <a:ext cx="3871380" cy="345480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273EFD-3DDE-2F47-97FB-1C15769A515C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8248024" y="4391840"/>
            <a:ext cx="3871380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1999" b="0" i="0" spc="-1000" baseline="0">
                <a:solidFill>
                  <a:schemeClr val="accent4"/>
                </a:solidFill>
                <a:latin typeface="Helvetica Now Text Light" panose="020B0404030202020204" pitchFamily="34" charset="77"/>
              </a:defRPr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051634F-5956-984C-AD6F-7C778C53277A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8287208" y="6086624"/>
            <a:ext cx="3871380" cy="345480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4CAA191-4F71-C849-9E26-C6A68608B72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2889445" y="9268638"/>
            <a:ext cx="3871380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1999" b="0" i="0" spc="-1000" baseline="0">
                <a:solidFill>
                  <a:schemeClr val="accent1"/>
                </a:solidFill>
                <a:latin typeface="Helvetica Now Text Light" panose="020B0404030202020204" pitchFamily="34" charset="77"/>
              </a:defRPr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122151-25C4-CE4D-BDB4-2A7224A1EE0D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12942482" y="10963422"/>
            <a:ext cx="3871380" cy="345480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D663243-01E6-4C4B-B90D-EC423A714AA6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8248024" y="9268638"/>
            <a:ext cx="3871380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1999" b="0" i="0" spc="-1000" baseline="0">
                <a:solidFill>
                  <a:schemeClr val="accent4"/>
                </a:solidFill>
                <a:latin typeface="Helvetica Now Text Light" panose="020B0404030202020204" pitchFamily="34" charset="77"/>
              </a:defRPr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017BDB7-EC1E-A74A-A6D6-463400318A5C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8287208" y="10963422"/>
            <a:ext cx="3871380" cy="345480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03838F2-65DE-3C49-9956-BA8976557CF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2929040" y="3095829"/>
            <a:ext cx="3871380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en-GB"/>
              <a:t>Click to </a:t>
            </a:r>
            <a:br>
              <a:rPr lang="en-GB"/>
            </a:br>
            <a:r>
              <a:rPr lang="en-GB"/>
              <a:t>add text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12AE347-42B7-6847-8450-27FA8B440BA4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8260325" y="3095829"/>
            <a:ext cx="3871380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en-GB"/>
              <a:t>Click to </a:t>
            </a:r>
            <a:br>
              <a:rPr lang="en-GB"/>
            </a:br>
            <a:r>
              <a:rPr lang="en-GB"/>
              <a:t>add text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0257A75-8571-B849-AF0B-8DD2D2B8AD3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12929040" y="7972629"/>
            <a:ext cx="3871380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en-GB"/>
              <a:t>Click to </a:t>
            </a:r>
            <a:br>
              <a:rPr lang="en-GB"/>
            </a:br>
            <a:r>
              <a:rPr lang="en-GB"/>
              <a:t>add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5E49900-118F-CD48-A42D-869AF2F28CA7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8260325" y="7972629"/>
            <a:ext cx="3871380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en-GB"/>
              <a:t>Click to</a:t>
            </a:r>
            <a:br>
              <a:rPr lang="en-GB"/>
            </a:br>
            <a:r>
              <a:rPr lang="en-GB"/>
              <a:t>add text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58F7CBF-9194-8A48-AC58-659219153433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2261264" y="3123965"/>
            <a:ext cx="9178669" cy="8879146"/>
          </a:xfrm>
        </p:spPr>
        <p:txBody>
          <a:bodyPr/>
          <a:lstStyle>
            <a:lvl1pPr>
              <a:lnSpc>
                <a:spcPct val="117000"/>
              </a:lnSpc>
              <a:spcAft>
                <a:spcPts val="800"/>
              </a:spcAft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64539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4 col Content and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9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March 2023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2" y="1686569"/>
            <a:ext cx="21372513" cy="615554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08" indent="0" algn="ctr">
              <a:buNone/>
              <a:defRPr sz="4000"/>
            </a:lvl2pPr>
            <a:lvl3pPr marL="1828619" indent="0" algn="ctr">
              <a:buNone/>
              <a:defRPr sz="3600"/>
            </a:lvl3pPr>
            <a:lvl4pPr marL="2742927" indent="0" algn="ctr">
              <a:buNone/>
              <a:defRPr sz="3200"/>
            </a:lvl4pPr>
            <a:lvl5pPr marL="3657235" indent="0" algn="ctr">
              <a:buNone/>
              <a:defRPr sz="3200"/>
            </a:lvl5pPr>
            <a:lvl6pPr marL="4571543" indent="0" algn="ctr">
              <a:buNone/>
              <a:defRPr sz="3200"/>
            </a:lvl6pPr>
            <a:lvl7pPr marL="5485852" indent="0" algn="ctr">
              <a:buNone/>
              <a:defRPr sz="3200"/>
            </a:lvl7pPr>
            <a:lvl8pPr marL="6400160" indent="0" algn="ctr">
              <a:buNone/>
              <a:defRPr sz="3200"/>
            </a:lvl8pPr>
            <a:lvl9pPr marL="7314468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6642512-3957-EF43-9667-13221E404F4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263150" y="3127727"/>
            <a:ext cx="4568825" cy="461666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D8E5C98-2D5C-FA4E-B19C-E4FD1AF623D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284414" y="3749557"/>
            <a:ext cx="4568825" cy="1885702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DAEB2EA-AE24-1443-9762-CED602863704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2263149" y="6615205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D2B43BB-F80F-E94B-9590-490166D84912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2284414" y="7534744"/>
            <a:ext cx="4568825" cy="345480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D11586B-BB88-E841-BDE0-C232DC44FD95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587319" y="3127727"/>
            <a:ext cx="4568825" cy="461666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59FB3666-1E87-CB46-90C6-24A9ED043E99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7608582" y="3749557"/>
            <a:ext cx="4568825" cy="1885702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1D06E88-E1C6-554B-ACB2-1388ECCFC477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7587318" y="6615205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4E1B498-F789-6B4C-929F-448D3A7E09A9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608582" y="7534744"/>
            <a:ext cx="4568825" cy="345480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03D466C-3718-F242-B9DF-2DB7662AB580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2911486" y="3127727"/>
            <a:ext cx="4568825" cy="461666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73F0385-ED67-AD4D-8608-C489961D5B6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2932751" y="3749557"/>
            <a:ext cx="4568825" cy="1885702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DFBF102-F707-8A41-9092-931F5DD49E87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2911486" y="6615205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72CE571-3876-B640-86F0-2ECB5F3F94B7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2932751" y="7534744"/>
            <a:ext cx="4568825" cy="345480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284B7DF-717C-CE45-BCC4-A7884A8632E7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18235654" y="3127727"/>
            <a:ext cx="4568825" cy="461666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CD03DDE-4D27-E546-B96D-0ED1DF019ACA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8256919" y="3749557"/>
            <a:ext cx="4568825" cy="1885702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7FA2519B-6FFC-4340-BAFA-E118D8DC4800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18235653" y="6615205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B8BADAC4-27A3-4E45-B1B1-1007DA629489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8256919" y="7534744"/>
            <a:ext cx="4568825" cy="345480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08" indent="0">
              <a:buNone/>
              <a:defRPr sz="4000" b="1"/>
            </a:lvl2pPr>
            <a:lvl3pPr marL="1828619" indent="0">
              <a:buNone/>
              <a:defRPr sz="3600" b="1"/>
            </a:lvl3pPr>
            <a:lvl4pPr marL="2742927" indent="0">
              <a:buNone/>
              <a:defRPr sz="3200" b="1"/>
            </a:lvl4pPr>
            <a:lvl5pPr marL="3657235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2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1351740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4 col content,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9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March 2023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2" y="1686569"/>
            <a:ext cx="21372513" cy="615554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08" indent="0" algn="ctr">
              <a:buNone/>
              <a:defRPr sz="4000"/>
            </a:lvl2pPr>
            <a:lvl3pPr marL="1828619" indent="0" algn="ctr">
              <a:buNone/>
              <a:defRPr sz="3600"/>
            </a:lvl3pPr>
            <a:lvl4pPr marL="2742927" indent="0" algn="ctr">
              <a:buNone/>
              <a:defRPr sz="3200"/>
            </a:lvl4pPr>
            <a:lvl5pPr marL="3657235" indent="0" algn="ctr">
              <a:buNone/>
              <a:defRPr sz="3200"/>
            </a:lvl5pPr>
            <a:lvl6pPr marL="4571543" indent="0" algn="ctr">
              <a:buNone/>
              <a:defRPr sz="3200"/>
            </a:lvl6pPr>
            <a:lvl7pPr marL="5485852" indent="0" algn="ctr">
              <a:buNone/>
              <a:defRPr sz="3200"/>
            </a:lvl7pPr>
            <a:lvl8pPr marL="6400160" indent="0" algn="ctr">
              <a:buNone/>
              <a:defRPr sz="3200"/>
            </a:lvl8pPr>
            <a:lvl9pPr marL="7314468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3E0C490C-6E46-DA4D-9C35-2B312B0DAD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64901" y="3140795"/>
            <a:ext cx="4588337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indent="-241188"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323CF613-4B78-124C-8431-E69133B251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33313" y="3140795"/>
            <a:ext cx="4588337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indent="-241188"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E44EDEBE-67F4-2647-AFFF-D1E705C4BA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932570" y="3140795"/>
            <a:ext cx="4588337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marL="1108021" indent="-239702">
              <a:lnSpc>
                <a:spcPct val="117000"/>
              </a:lnSpc>
              <a:spcAft>
                <a:spcPts val="2600"/>
              </a:spcAft>
              <a:tabLst/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  <a:lvl7pPr>
              <a:defRPr>
                <a:solidFill>
                  <a:schemeClr val="tx2"/>
                </a:solidFill>
              </a:defRPr>
            </a:lvl7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F47A09BB-CBFA-0D4E-B2BB-868F53588A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046826" y="3140795"/>
            <a:ext cx="4588337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indent="-241188"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3731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2 col conten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F0F45A-F682-2D49-8730-9963CCAA66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760825" y="0"/>
            <a:ext cx="7621588" cy="13716000"/>
          </a:xfrm>
        </p:spPr>
        <p:txBody>
          <a:bodyPr tIns="5669280"/>
          <a:lstStyle>
            <a:lvl1pPr algn="ctr">
              <a:defRPr b="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9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March 2023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4" y="936384"/>
            <a:ext cx="13750925" cy="800220"/>
          </a:xfrm>
        </p:spPr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4" y="1686569"/>
            <a:ext cx="13750925" cy="615554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08" indent="0" algn="ctr">
              <a:buNone/>
              <a:defRPr sz="4000"/>
            </a:lvl2pPr>
            <a:lvl3pPr marL="1828619" indent="0" algn="ctr">
              <a:buNone/>
              <a:defRPr sz="3600"/>
            </a:lvl3pPr>
            <a:lvl4pPr marL="2742927" indent="0" algn="ctr">
              <a:buNone/>
              <a:defRPr sz="3200"/>
            </a:lvl4pPr>
            <a:lvl5pPr marL="3657235" indent="0" algn="ctr">
              <a:buNone/>
              <a:defRPr sz="3200"/>
            </a:lvl5pPr>
            <a:lvl6pPr marL="4571543" indent="0" algn="ctr">
              <a:buNone/>
              <a:defRPr sz="3200"/>
            </a:lvl6pPr>
            <a:lvl7pPr marL="5485852" indent="0" algn="ctr">
              <a:buNone/>
              <a:defRPr sz="3200"/>
            </a:lvl7pPr>
            <a:lvl8pPr marL="6400160" indent="0" algn="ctr">
              <a:buNone/>
              <a:defRPr sz="3200"/>
            </a:lvl8pPr>
            <a:lvl9pPr marL="7314468" indent="0" algn="ctr">
              <a:buNone/>
              <a:defRPr sz="3200"/>
            </a:lvl9pPr>
          </a:lstStyle>
          <a:p>
            <a:pPr lvl="0"/>
            <a:r>
              <a:rPr lang="en-GB"/>
              <a:t>Click to add subhead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E4C97E-00D5-394C-B6B1-5D95FD196B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1761" y="3126483"/>
            <a:ext cx="6184333" cy="886257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8CCE00E-6A41-1C48-A182-3BE9BB3978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0125" y="3126483"/>
            <a:ext cx="6184333" cy="886257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222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1 col conten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F0F45A-F682-2D49-8730-9963CCAA66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760825" y="0"/>
            <a:ext cx="7621588" cy="13716000"/>
          </a:xfrm>
        </p:spPr>
        <p:txBody>
          <a:bodyPr tIns="5669280"/>
          <a:lstStyle>
            <a:lvl1pPr algn="ctr">
              <a:defRPr b="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9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March 2023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4" y="936384"/>
            <a:ext cx="13750925" cy="800220"/>
          </a:xfrm>
        </p:spPr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4" y="1686569"/>
            <a:ext cx="13750925" cy="615554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08" indent="0" algn="ctr">
              <a:buNone/>
              <a:defRPr sz="4000"/>
            </a:lvl2pPr>
            <a:lvl3pPr marL="1828619" indent="0" algn="ctr">
              <a:buNone/>
              <a:defRPr sz="3600"/>
            </a:lvl3pPr>
            <a:lvl4pPr marL="2742927" indent="0" algn="ctr">
              <a:buNone/>
              <a:defRPr sz="3200"/>
            </a:lvl4pPr>
            <a:lvl5pPr marL="3657235" indent="0" algn="ctr">
              <a:buNone/>
              <a:defRPr sz="3200"/>
            </a:lvl5pPr>
            <a:lvl6pPr marL="4571543" indent="0" algn="ctr">
              <a:buNone/>
              <a:defRPr sz="3200"/>
            </a:lvl6pPr>
            <a:lvl7pPr marL="5485852" indent="0" algn="ctr">
              <a:buNone/>
              <a:defRPr sz="3200"/>
            </a:lvl7pPr>
            <a:lvl8pPr marL="6400160" indent="0" algn="ctr">
              <a:buNone/>
              <a:defRPr sz="3200"/>
            </a:lvl8pPr>
            <a:lvl9pPr marL="7314468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E4C97E-00D5-394C-B6B1-5D95FD196B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1761" y="3126480"/>
            <a:ext cx="13735478" cy="8902952"/>
          </a:xfrm>
        </p:spPr>
        <p:txBody>
          <a:bodyPr/>
          <a:lstStyle/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275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6D85B0E-0EBF-7145-BA52-997F84B0D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1" y="12554568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EFE0667-A6DC-BB45-B75C-FD044D4032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57176" y="3124200"/>
            <a:ext cx="6883910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First level – title</a:t>
            </a:r>
            <a:br>
              <a:rPr lang="en-GB"/>
            </a:br>
            <a:r>
              <a:rPr lang="en-GB"/>
              <a:t>Second level – subtitle</a:t>
            </a:r>
            <a:br>
              <a:rPr lang="en-GB"/>
            </a:br>
            <a:r>
              <a:rPr lang="en-GB"/>
              <a:t>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4" name="Picture Placeholder 9">
            <a:extLst>
              <a:ext uri="{FF2B5EF4-FFF2-40B4-BE49-F238E27FC236}">
                <a16:creationId xmlns:a16="http://schemas.microsoft.com/office/drawing/2014/main" id="{B7999D87-449E-B548-A4B0-E7455602C6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87"/>
          <a:stretch/>
        </p:blipFill>
        <p:spPr>
          <a:xfrm>
            <a:off x="0" y="-1"/>
            <a:ext cx="11425238" cy="1371510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6A3E25A-EAD5-0A4C-A1EE-FE0CB1F1EE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904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1 col content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F0F45A-F682-2D49-8730-9963CCAA66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666414" y="0"/>
            <a:ext cx="13715999" cy="13716000"/>
          </a:xfrm>
        </p:spPr>
        <p:txBody>
          <a:bodyPr tIns="5669280"/>
          <a:lstStyle>
            <a:lvl1pPr algn="ctr">
              <a:defRPr b="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9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March 2023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5" y="936384"/>
            <a:ext cx="7656512" cy="800220"/>
          </a:xfrm>
        </p:spPr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5" y="1686569"/>
            <a:ext cx="7656512" cy="615554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08" indent="0" algn="ctr">
              <a:buNone/>
              <a:defRPr sz="4000"/>
            </a:lvl2pPr>
            <a:lvl3pPr marL="1828619" indent="0" algn="ctr">
              <a:buNone/>
              <a:defRPr sz="3600"/>
            </a:lvl3pPr>
            <a:lvl4pPr marL="2742927" indent="0" algn="ctr">
              <a:buNone/>
              <a:defRPr sz="3200"/>
            </a:lvl4pPr>
            <a:lvl5pPr marL="3657235" indent="0" algn="ctr">
              <a:buNone/>
              <a:defRPr sz="3200"/>
            </a:lvl5pPr>
            <a:lvl6pPr marL="4571543" indent="0" algn="ctr">
              <a:buNone/>
              <a:defRPr sz="3200"/>
            </a:lvl6pPr>
            <a:lvl7pPr marL="5485852" indent="0" algn="ctr">
              <a:buNone/>
              <a:defRPr sz="3200"/>
            </a:lvl7pPr>
            <a:lvl8pPr marL="6400160" indent="0" algn="ctr">
              <a:buNone/>
              <a:defRPr sz="3200"/>
            </a:lvl8pPr>
            <a:lvl9pPr marL="7314468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47EF4F2-8463-C345-BD26-41417596A8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1762" y="3126480"/>
            <a:ext cx="6877478" cy="8902952"/>
          </a:xfrm>
        </p:spPr>
        <p:txBody>
          <a:bodyPr/>
          <a:lstStyle/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0638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9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March 2023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1B5DE5E-701C-F94A-8940-19FE453292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70932" y="3115610"/>
            <a:ext cx="6109482" cy="345480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Aft>
                <a:spcPts val="1000"/>
              </a:spcAft>
              <a:defRPr sz="2000" b="0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/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6F1B50A-A6CD-454A-BF8F-179FABBD8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70932" y="5549095"/>
            <a:ext cx="3059893" cy="1494898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2BB6A5F-4A27-3A45-A3A2-B24C0CFCE1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70932" y="7350065"/>
            <a:ext cx="3059893" cy="1494898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40F0EBB-2640-1C41-B3A1-4727F17E0E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70932" y="9151035"/>
            <a:ext cx="3059893" cy="1494898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CE64662-D4B3-5249-ABA5-6779DB4C0A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89558" y="5549095"/>
            <a:ext cx="3059893" cy="1494898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8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4A7D8163-732A-F54A-8B73-00C95459C7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89558" y="7350065"/>
            <a:ext cx="3059893" cy="1494898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42D5C87C-08A5-3F42-8CC3-9D155CECEC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89558" y="9151035"/>
            <a:ext cx="3059893" cy="1494898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33593CB-E635-AD44-BA7D-B4DB0B562D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90712" y="3115610"/>
            <a:ext cx="6168814" cy="2282420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0"/>
              </a:spcBef>
              <a:spcAft>
                <a:spcPts val="80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None/>
              <a:tabLst/>
              <a:defRPr sz="1000" b="1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 marL="0" indent="0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None/>
              <a:tabLst/>
              <a:defRPr sz="1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level. Click to add small text bold Third level. Click to add small text Fourth level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A616470C-5D44-1543-BC17-F6DB941BB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2" y="936384"/>
            <a:ext cx="21372513" cy="800220"/>
          </a:xfrm>
        </p:spPr>
        <p:txBody>
          <a:bodyPr/>
          <a:lstStyle/>
          <a:p>
            <a:r>
              <a:rPr lang="en-US"/>
              <a:t>Contacts – click to add title</a:t>
            </a:r>
            <a:endParaRPr lang="en-GB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6B70E86-3214-1440-AB9C-6ABFB8CFCF0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2" y="1686569"/>
            <a:ext cx="21372513" cy="615554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08" indent="0" algn="ctr">
              <a:buNone/>
              <a:defRPr sz="4000"/>
            </a:lvl2pPr>
            <a:lvl3pPr marL="1828619" indent="0" algn="ctr">
              <a:buNone/>
              <a:defRPr sz="3600"/>
            </a:lvl3pPr>
            <a:lvl4pPr marL="2742927" indent="0" algn="ctr">
              <a:buNone/>
              <a:defRPr sz="3200"/>
            </a:lvl4pPr>
            <a:lvl5pPr marL="3657235" indent="0" algn="ctr">
              <a:buNone/>
              <a:defRPr sz="3200"/>
            </a:lvl5pPr>
            <a:lvl6pPr marL="4571543" indent="0" algn="ctr">
              <a:buNone/>
              <a:defRPr sz="3200"/>
            </a:lvl6pPr>
            <a:lvl7pPr marL="5485852" indent="0" algn="ctr">
              <a:buNone/>
              <a:defRPr sz="3200"/>
            </a:lvl7pPr>
            <a:lvl8pPr marL="6400160" indent="0" algn="ctr">
              <a:buNone/>
              <a:defRPr sz="3200"/>
            </a:lvl8pPr>
            <a:lvl9pPr marL="7314468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614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9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March 2023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E910327-66FD-5940-AD7F-B69B8A244A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97239" y="4908614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72E2517E-1DD9-2A41-A8C4-BC4A9768F3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4826" y="4908614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0F228426-CF81-2046-8520-D8823BD034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52414" y="4908614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 </a:t>
            </a: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BE23F920-5C18-B34A-8211-35DA063D9C5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280001" y="4908614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4A37B2-4A9E-0843-BCD6-4733431C4A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5CCAC0F-B7AD-3249-877F-A0604EDE631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2" y="1686569"/>
            <a:ext cx="21372513" cy="615554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08" indent="0" algn="ctr">
              <a:buNone/>
              <a:defRPr sz="4000"/>
            </a:lvl2pPr>
            <a:lvl3pPr marL="1828619" indent="0" algn="ctr">
              <a:buNone/>
              <a:defRPr sz="3600"/>
            </a:lvl3pPr>
            <a:lvl4pPr marL="2742927" indent="0" algn="ctr">
              <a:buNone/>
              <a:defRPr sz="3200"/>
            </a:lvl4pPr>
            <a:lvl5pPr marL="3657235" indent="0" algn="ctr">
              <a:buNone/>
              <a:defRPr sz="3200"/>
            </a:lvl5pPr>
            <a:lvl6pPr marL="4571543" indent="0" algn="ctr">
              <a:buNone/>
              <a:defRPr sz="3200"/>
            </a:lvl6pPr>
            <a:lvl7pPr marL="5485852" indent="0" algn="ctr">
              <a:buNone/>
              <a:defRPr sz="3200"/>
            </a:lvl7pPr>
            <a:lvl8pPr marL="6400160" indent="0" algn="ctr">
              <a:buNone/>
              <a:defRPr sz="3200"/>
            </a:lvl8pPr>
            <a:lvl9pPr marL="7314468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725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video">
    <p:bg>
      <p:bgPr>
        <a:solidFill>
          <a:srgbClr val="262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078AE1F3-A300-D249-985E-B8178B03047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24382413" cy="13716000"/>
          </a:xfrm>
          <a:solidFill>
            <a:srgbClr val="262836"/>
          </a:solidFill>
        </p:spPr>
        <p:txBody>
          <a:bodyPr tIns="54864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31736759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/Questions">
    <p:bg>
      <p:bgPr>
        <a:solidFill>
          <a:srgbClr val="262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9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March 2023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13CAF65-B379-374D-A4D7-0FDEC13CB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52460" y="2975248"/>
            <a:ext cx="10598568" cy="1384996"/>
          </a:xfrm>
        </p:spPr>
        <p:txBody>
          <a:bodyPr/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add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3610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">
    <p:bg>
      <p:bgPr>
        <a:solidFill>
          <a:srgbClr val="262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9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March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B40883-779E-2041-96B2-246837E863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68013" y="3122244"/>
            <a:ext cx="6112400" cy="7797800"/>
          </a:xfrm>
        </p:spPr>
        <p:txBody>
          <a:bodyPr/>
          <a:lstStyle>
            <a:lvl1pPr>
              <a:lnSpc>
                <a:spcPct val="115000"/>
              </a:lnSpc>
              <a:spcBef>
                <a:spcPts val="2500"/>
              </a:spcBef>
              <a:spcAft>
                <a:spcPts val="600"/>
              </a:spcAft>
              <a:defRPr sz="2000" b="1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115000"/>
              </a:lnSpc>
              <a:buNone/>
              <a:tabLst/>
              <a:defRPr sz="1000">
                <a:solidFill>
                  <a:schemeClr val="bg1"/>
                </a:solidFill>
              </a:defRPr>
            </a:lvl3pPr>
            <a:lvl4pPr marL="0" indent="0">
              <a:buNone/>
              <a:tabLst/>
              <a:defRPr>
                <a:solidFill>
                  <a:schemeClr val="bg1"/>
                </a:solidFill>
              </a:defRPr>
            </a:lvl4pPr>
            <a:lvl5pPr marL="0" indent="0"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bold text First Level. Click to add text Second level. Click to add small text Third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997508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Titolo e contenut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>
            <a:spLocks noGrp="1"/>
          </p:cNvSpPr>
          <p:nvPr>
            <p:ph type="title"/>
          </p:nvPr>
        </p:nvSpPr>
        <p:spPr>
          <a:xfrm>
            <a:off x="1676291" y="730253"/>
            <a:ext cx="21029831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body" idx="1"/>
          </p:nvPr>
        </p:nvSpPr>
        <p:spPr>
          <a:xfrm>
            <a:off x="1676291" y="3651251"/>
            <a:ext cx="21029831" cy="8702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3852" lvl="0" indent="-685390" algn="l">
              <a:lnSpc>
                <a:spcPct val="90000"/>
              </a:lnSpc>
              <a:spcBef>
                <a:spcPts val="1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7705" lvl="1" indent="-68539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741555" lvl="2" indent="-68539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5405" lvl="3" indent="-68539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4569258" lvl="4" indent="-68539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5483110" lvl="5" indent="-68539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396960" lvl="6" indent="-68539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0812" lvl="7" indent="-68539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4663" lvl="8" indent="-68539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1676291" y="12712705"/>
            <a:ext cx="548604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8076676" y="12712705"/>
            <a:ext cx="8229064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17220081" y="12712705"/>
            <a:ext cx="548604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1925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Graphs/infographics/tables – click to add title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4320E87-12F0-46F5-A488-9424C59375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9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</p:spTree>
    <p:extLst>
      <p:ext uri="{BB962C8B-B14F-4D97-AF65-F5344CB8AC3E}">
        <p14:creationId xmlns:p14="http://schemas.microsoft.com/office/powerpoint/2010/main" val="1378635712"/>
      </p:ext>
    </p:extLst>
  </p:cSld>
  <p:clrMapOvr>
    <a:masterClrMapping/>
  </p:clrMapOvr>
  <p:hf hd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Diapositiva tito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1" y="762001"/>
            <a:ext cx="1522235" cy="575982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7596380-44AA-9B4A-A70A-B6B7382B02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0414" y="0"/>
            <a:ext cx="16002000" cy="13715108"/>
          </a:xfrm>
          <a:solidFill>
            <a:schemeClr val="bg1">
              <a:lumMod val="95000"/>
            </a:schemeClr>
          </a:solidFill>
        </p:spPr>
        <p:txBody>
          <a:bodyPr tIns="5577840"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4B6B1ED1-5316-E04D-A8BF-883351F21F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915" y="12554569"/>
            <a:ext cx="6883910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AA Gray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F511AC0-4696-F14A-A241-063B95D00C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2917" y="3124200"/>
            <a:ext cx="6883910" cy="8803944"/>
          </a:xfrm>
        </p:spPr>
        <p:txBody>
          <a:bodyPr/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60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291669A-E186-4DFC-803E-999109B78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1" y="762001"/>
            <a:ext cx="1522235" cy="57598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5340BA6-8D61-49E8-8AF3-FFC4A8306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1" y="762001"/>
            <a:ext cx="1522235" cy="57598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DC294EF-1570-4686-8B4C-6B2B309B20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1" y="762001"/>
            <a:ext cx="1522235" cy="57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2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">
    <p:bg>
      <p:bgPr>
        <a:solidFill>
          <a:srgbClr val="E5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5BB202A0-3E3B-F343-940D-EC8DA58AFD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902825" y="0"/>
            <a:ext cx="14479588" cy="13715107"/>
          </a:xfrm>
          <a:noFill/>
        </p:spPr>
        <p:txBody>
          <a:bodyPr tIns="566928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F3DFE6-CF7F-6941-BD95-6D8F35508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920" y="5141571"/>
            <a:ext cx="8409890" cy="186899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5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Divider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7E01A6-7CA0-C146-AFF9-40B8146B88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7AED66-6F74-7547-9E21-115ADD7A8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1AC1B24-C527-8C44-89B1-BA739F2AB5F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65310" y="1049902"/>
            <a:ext cx="8569128" cy="4091669"/>
          </a:xfrm>
        </p:spPr>
        <p:txBody>
          <a:bodyPr wrap="square">
            <a:noAutofit/>
          </a:bodyPr>
          <a:lstStyle>
            <a:lvl1pPr marL="0" indent="0" algn="l">
              <a:spcAft>
                <a:spcPts val="0"/>
              </a:spcAft>
              <a:buNone/>
              <a:defRPr sz="30800" b="0" i="0">
                <a:solidFill>
                  <a:schemeClr val="accent1"/>
                </a:solidFill>
                <a:latin typeface="Helvetica Now Text Light" panose="020B04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68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 dark back">
    <p:bg>
      <p:bgPr>
        <a:solidFill>
          <a:srgbClr val="262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GB"/>
              <a:t>Click to add subtitle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D1AB83-01DE-0A49-98C3-4736CB7E9B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9609" y="3131432"/>
            <a:ext cx="3630613" cy="3726568"/>
          </a:xfrm>
        </p:spPr>
        <p:txBody>
          <a:bodyPr/>
          <a:lstStyle>
            <a:lvl1pPr marL="712788" indent="-712788">
              <a:spcAft>
                <a:spcPts val="0"/>
              </a:spcAft>
              <a:tabLst/>
              <a:defRPr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00	Type number then a tab, then the contents text. Make the numbers bold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FE7811F0-B8DA-4A4B-AB9D-AC55F824C7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2052" y="3131432"/>
            <a:ext cx="3630613" cy="3726568"/>
          </a:xfrm>
        </p:spPr>
        <p:txBody>
          <a:bodyPr/>
          <a:lstStyle>
            <a:lvl1pPr marL="712788" indent="-712788">
              <a:spcAft>
                <a:spcPts val="0"/>
              </a:spcAft>
              <a:tabLst/>
              <a:defRPr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00	Type number then a tab, then the contents text. Make the numbers bold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13CAF65-B379-374D-A4D7-0FDEC13CB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Contents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716290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GB"/>
              <a:t>Click to add subhead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3ABD6EA-57B1-E841-A2FC-D564D9E5FD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93035" y="3124200"/>
            <a:ext cx="3796869" cy="4614325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10D141-49A2-A047-8FB7-140EBDBBC4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64900" y="8003904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Name First level, Job title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37A97B9B-8660-E34D-8A5E-ED215B1104F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20001" y="3124200"/>
            <a:ext cx="3796869" cy="4614325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BEC9BDE-AEC9-004B-A6D3-C047F42163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96555" y="8003904"/>
            <a:ext cx="3812344" cy="2392363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Name First level, Job title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1591472C-0982-C04B-B734-610F55B8576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2946967" y="3124200"/>
            <a:ext cx="3796869" cy="4614325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60251DD-ACC3-EA47-91CA-CB389DDF49A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928210" y="8003904"/>
            <a:ext cx="3812344" cy="2392363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Name First level, Job title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313F46F7-0EF6-244D-A236-B4BEBB2D08F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8273933" y="3124200"/>
            <a:ext cx="3796869" cy="4614325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43326D2-32A3-424F-A62C-215653886E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245798" y="8003904"/>
            <a:ext cx="3812344" cy="2392363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Name First level, Job title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57B7E86D-DAE6-8745-948F-8FCF64B1EE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Speakers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3199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9" Type="http://schemas.openxmlformats.org/officeDocument/2006/relationships/image" Target="../media/image2.svg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34" Type="http://schemas.openxmlformats.org/officeDocument/2006/relationships/slideLayout" Target="../slideLayouts/slideLayout66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slideLayout" Target="../slideLayouts/slideLayout65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37" Type="http://schemas.openxmlformats.org/officeDocument/2006/relationships/theme" Target="../theme/theme2.xml"/><Relationship Id="rId40" Type="http://schemas.openxmlformats.org/officeDocument/2006/relationships/image" Target="../media/image3.svg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36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35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46313" y="936384"/>
            <a:ext cx="21372512" cy="80021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1263" y="3123964"/>
            <a:ext cx="21357562" cy="88791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17394" y="12522200"/>
            <a:ext cx="807577" cy="7302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6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fld id="{91D568E7-61F5-D04E-995D-81EF41C01A2A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57DFC23-30F6-2F4F-B859-0F55E0D7550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58328" y="12483997"/>
            <a:ext cx="1265103" cy="47868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9AB973-A2B1-A840-82A8-D85DCE1A2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0E6EBC-7759-48E5-82ED-7C1B773BFAA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758328" y="12483997"/>
            <a:ext cx="1265103" cy="47868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67E754D-C158-4209-A383-3E65F7D7D1C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758328" y="12483997"/>
            <a:ext cx="1265103" cy="47868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6E678AC-A5A0-4B8B-B473-0FD963208D2D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758328" y="12483997"/>
            <a:ext cx="1265103" cy="47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99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75" r:id="rId3"/>
    <p:sldLayoutId id="2147483747" r:id="rId4"/>
    <p:sldLayoutId id="2147483776" r:id="rId5"/>
    <p:sldLayoutId id="2147483777" r:id="rId6"/>
    <p:sldLayoutId id="2147483749" r:id="rId7"/>
    <p:sldLayoutId id="2147483750" r:id="rId8"/>
    <p:sldLayoutId id="2147483751" r:id="rId9"/>
    <p:sldLayoutId id="2147483752" r:id="rId10"/>
    <p:sldLayoutId id="2147483774" r:id="rId11"/>
    <p:sldLayoutId id="2147483770" r:id="rId12"/>
    <p:sldLayoutId id="2147483771" r:id="rId13"/>
    <p:sldLayoutId id="214748377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  <p:sldLayoutId id="2147483759" r:id="rId21"/>
    <p:sldLayoutId id="2147483760" r:id="rId22"/>
    <p:sldLayoutId id="2147483761" r:id="rId23"/>
    <p:sldLayoutId id="2147483762" r:id="rId24"/>
    <p:sldLayoutId id="2147483763" r:id="rId25"/>
    <p:sldLayoutId id="2147483764" r:id="rId26"/>
    <p:sldLayoutId id="2147483765" r:id="rId27"/>
    <p:sldLayoutId id="2147483766" r:id="rId28"/>
    <p:sldLayoutId id="2147483767" r:id="rId29"/>
    <p:sldLayoutId id="2147483773" r:id="rId30"/>
    <p:sldLayoutId id="2147483768" r:id="rId31"/>
    <p:sldLayoutId id="2147483769" r:id="rId32"/>
  </p:sldLayoutIdLst>
  <p:hf hdr="0" dt="0"/>
  <p:txStyles>
    <p:titleStyle>
      <a:lvl1pPr algn="l" defTabSz="1828709" rtl="0" eaLnBrk="1" latinLnBrk="0" hangingPunct="1">
        <a:lnSpc>
          <a:spcPct val="100000"/>
        </a:lnSpc>
        <a:spcBef>
          <a:spcPct val="0"/>
        </a:spcBef>
        <a:buNone/>
        <a:defRPr sz="5200" b="1" i="0" kern="1200" spc="-30" baseline="0">
          <a:solidFill>
            <a:schemeClr val="tx1"/>
          </a:solidFill>
          <a:latin typeface="Helvetica Now Text" panose="020B0504030202020204" pitchFamily="34" charset="77"/>
          <a:ea typeface="+mj-ea"/>
          <a:cs typeface="+mj-cs"/>
        </a:defRPr>
      </a:lvl1pPr>
    </p:titleStyle>
    <p:bodyStyle>
      <a:lvl1pPr marL="0" indent="0" algn="l" defTabSz="1828709" rtl="0" eaLnBrk="1" latinLnBrk="0" hangingPunct="1">
        <a:lnSpc>
          <a:spcPct val="100000"/>
        </a:lnSpc>
        <a:spcBef>
          <a:spcPts val="0"/>
        </a:spcBef>
        <a:spcAft>
          <a:spcPts val="1400"/>
        </a:spcAft>
        <a:buFont typeface="Arial" panose="020B0604020202020204" pitchFamily="34" charset="0"/>
        <a:buNone/>
        <a:tabLst/>
        <a:defRPr sz="3000" b="1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1pPr>
      <a:lvl2pPr marL="0" indent="0" algn="l" defTabSz="1828709" rtl="0" eaLnBrk="1" latinLnBrk="0" hangingPunct="1">
        <a:lnSpc>
          <a:spcPct val="117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tabLst/>
        <a:defRPr sz="24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2pPr>
      <a:lvl3pPr marL="254000" indent="-254000" algn="l" defTabSz="182870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Font typeface="Helvetica Neue Condensed Bold" panose="02000503000000020004" pitchFamily="2" charset="0"/>
        <a:buChar char="•"/>
        <a:tabLst/>
        <a:defRPr sz="24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3pPr>
      <a:lvl4pPr marL="521208" indent="-254000" algn="l" defTabSz="182870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SzPct val="80000"/>
        <a:buFont typeface="System Font Regular"/>
        <a:buChar char="○"/>
        <a:tabLst/>
        <a:defRPr sz="24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4pPr>
      <a:lvl5pPr marL="914400" indent="-381000" algn="l" defTabSz="182870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Font typeface="System Font Regular"/>
        <a:buChar char="—"/>
        <a:tabLst/>
        <a:defRPr sz="24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5pPr>
      <a:lvl6pPr marL="1199515" indent="-266700" algn="l" defTabSz="182870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Font typeface="System Font Regular"/>
        <a:buChar char="–"/>
        <a:tabLst/>
        <a:defRPr sz="24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6pPr>
      <a:lvl7pPr marL="457200" indent="-457200" algn="l" defTabSz="1828709" rtl="0" eaLnBrk="1" latinLnBrk="0" hangingPunct="1">
        <a:lnSpc>
          <a:spcPct val="117000"/>
        </a:lnSpc>
        <a:spcBef>
          <a:spcPts val="0"/>
        </a:spcBef>
        <a:buFont typeface="+mj-lt"/>
        <a:buAutoNum type="arabicPeriod"/>
        <a:tabLst/>
        <a:defRPr sz="24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7pPr>
      <a:lvl8pPr marL="731520" indent="-457200" algn="l" defTabSz="1828709" rtl="0" eaLnBrk="1" latinLnBrk="0" hangingPunct="1">
        <a:lnSpc>
          <a:spcPct val="117000"/>
        </a:lnSpc>
        <a:spcBef>
          <a:spcPts val="0"/>
        </a:spcBef>
        <a:buFont typeface="+mj-lt"/>
        <a:buAutoNum type="arabicPeriod"/>
        <a:tabLst/>
        <a:defRPr sz="24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8pPr>
      <a:lvl9pPr marL="1005840" indent="-457200" algn="l" defTabSz="1828709" rtl="0" eaLnBrk="1" latinLnBrk="0" hangingPunct="1">
        <a:lnSpc>
          <a:spcPct val="117000"/>
        </a:lnSpc>
        <a:spcBef>
          <a:spcPts val="0"/>
        </a:spcBef>
        <a:buFont typeface="+mj-lt"/>
        <a:buAutoNum type="arabicPeriod"/>
        <a:tabLst/>
        <a:defRPr sz="24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3" orient="horz" pos="7560" userDrawn="1">
          <p15:clr>
            <a:srgbClr val="F26B43"/>
          </p15:clr>
        </p15:guide>
        <p15:guide id="104" pos="480" userDrawn="1">
          <p15:clr>
            <a:srgbClr val="F26B43"/>
          </p15:clr>
        </p15:guide>
        <p15:guide id="105" pos="959" userDrawn="1">
          <p15:clr>
            <a:srgbClr val="F26B43"/>
          </p15:clr>
        </p15:guide>
        <p15:guide id="106" pos="1439" userDrawn="1">
          <p15:clr>
            <a:srgbClr val="F26B43"/>
          </p15:clr>
        </p15:guide>
        <p15:guide id="107" pos="1917" userDrawn="1">
          <p15:clr>
            <a:srgbClr val="F26B43"/>
          </p15:clr>
        </p15:guide>
        <p15:guide id="108" pos="2398" userDrawn="1">
          <p15:clr>
            <a:srgbClr val="F26B43"/>
          </p15:clr>
        </p15:guide>
        <p15:guide id="109" pos="2877" userDrawn="1">
          <p15:clr>
            <a:srgbClr val="F26B43"/>
          </p15:clr>
        </p15:guide>
        <p15:guide id="110" pos="3358" userDrawn="1">
          <p15:clr>
            <a:srgbClr val="F26B43"/>
          </p15:clr>
        </p15:guide>
        <p15:guide id="111" pos="4317" userDrawn="1">
          <p15:clr>
            <a:srgbClr val="F26B43"/>
          </p15:clr>
        </p15:guide>
        <p15:guide id="112" pos="3839" userDrawn="1">
          <p15:clr>
            <a:srgbClr val="F26B43"/>
          </p15:clr>
        </p15:guide>
        <p15:guide id="113" pos="4798" userDrawn="1">
          <p15:clr>
            <a:srgbClr val="F26B43"/>
          </p15:clr>
        </p15:guide>
        <p15:guide id="114" pos="5279" userDrawn="1">
          <p15:clr>
            <a:srgbClr val="F26B43"/>
          </p15:clr>
        </p15:guide>
        <p15:guide id="115" pos="5757" userDrawn="1">
          <p15:clr>
            <a:srgbClr val="F26B43"/>
          </p15:clr>
        </p15:guide>
        <p15:guide id="116" pos="6238" userDrawn="1">
          <p15:clr>
            <a:srgbClr val="F26B43"/>
          </p15:clr>
        </p15:guide>
        <p15:guide id="117" pos="6719" userDrawn="1">
          <p15:clr>
            <a:srgbClr val="F26B43"/>
          </p15:clr>
        </p15:guide>
        <p15:guide id="118" pos="7197" userDrawn="1">
          <p15:clr>
            <a:srgbClr val="F26B43"/>
          </p15:clr>
        </p15:guide>
        <p15:guide id="119" pos="7678" userDrawn="1">
          <p15:clr>
            <a:srgbClr val="F26B43"/>
          </p15:clr>
        </p15:guide>
        <p15:guide id="120" pos="8159" userDrawn="1">
          <p15:clr>
            <a:srgbClr val="F26B43"/>
          </p15:clr>
        </p15:guide>
        <p15:guide id="121" pos="8637" userDrawn="1">
          <p15:clr>
            <a:srgbClr val="F26B43"/>
          </p15:clr>
        </p15:guide>
        <p15:guide id="122" pos="9118" userDrawn="1">
          <p15:clr>
            <a:srgbClr val="F26B43"/>
          </p15:clr>
        </p15:guide>
        <p15:guide id="123" pos="9599" userDrawn="1">
          <p15:clr>
            <a:srgbClr val="F26B43"/>
          </p15:clr>
        </p15:guide>
        <p15:guide id="124" pos="10077" userDrawn="1">
          <p15:clr>
            <a:srgbClr val="F26B43"/>
          </p15:clr>
        </p15:guide>
        <p15:guide id="125" pos="10558" userDrawn="1">
          <p15:clr>
            <a:srgbClr val="F26B43"/>
          </p15:clr>
        </p15:guide>
        <p15:guide id="126" pos="11037" userDrawn="1">
          <p15:clr>
            <a:srgbClr val="F26B43"/>
          </p15:clr>
        </p15:guide>
        <p15:guide id="127" pos="11517" userDrawn="1">
          <p15:clr>
            <a:srgbClr val="F26B43"/>
          </p15:clr>
        </p15:guide>
        <p15:guide id="128" pos="11998" userDrawn="1">
          <p15:clr>
            <a:srgbClr val="F26B43"/>
          </p15:clr>
        </p15:guide>
        <p15:guide id="129" pos="12479" userDrawn="1">
          <p15:clr>
            <a:srgbClr val="F26B43"/>
          </p15:clr>
        </p15:guide>
        <p15:guide id="130" pos="12957" userDrawn="1">
          <p15:clr>
            <a:srgbClr val="F26B43"/>
          </p15:clr>
        </p15:guide>
        <p15:guide id="131" pos="13438" userDrawn="1">
          <p15:clr>
            <a:srgbClr val="F26B43"/>
          </p15:clr>
        </p15:guide>
        <p15:guide id="132" pos="13919" userDrawn="1">
          <p15:clr>
            <a:srgbClr val="F26B43"/>
          </p15:clr>
        </p15:guide>
        <p15:guide id="133" pos="14397" userDrawn="1">
          <p15:clr>
            <a:srgbClr val="F26B43"/>
          </p15:clr>
        </p15:guide>
        <p15:guide id="134" pos="14878" userDrawn="1">
          <p15:clr>
            <a:srgbClr val="F26B43"/>
          </p15:clr>
        </p15:guide>
        <p15:guide id="135" orient="horz" pos="576" userDrawn="1">
          <p15:clr>
            <a:srgbClr val="F26B43"/>
          </p15:clr>
        </p15:guide>
        <p15:guide id="136" orient="horz" pos="8158" userDrawn="1">
          <p15:clr>
            <a:srgbClr val="F26B43"/>
          </p15:clr>
        </p15:guide>
        <p15:guide id="137" orient="horz" pos="1968" userDrawn="1">
          <p15:clr>
            <a:srgbClr val="F26B43"/>
          </p15:clr>
        </p15:guide>
        <p15:guide id="138" orient="horz" pos="110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46312" y="936384"/>
            <a:ext cx="21372513" cy="80022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1263" y="3123965"/>
            <a:ext cx="21357562" cy="88791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17396" y="12541055"/>
            <a:ext cx="807577" cy="73025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200" b="1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fld id="{91D568E7-61F5-D04E-995D-81EF41C01A2A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57DFC23-30F6-2F4F-B859-0F55E0D7550E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758329" y="12483998"/>
            <a:ext cx="1265104" cy="47868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9AB973-A2B1-A840-82A8-D85DCE1A2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9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b"/>
          <a:lstStyle>
            <a:lvl1pPr marL="0" marR="0" indent="0" algn="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US"/>
              <a:t>EMEA Growth Marketing | Monthly Update | April 2023</a:t>
            </a:r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0E6EBC-7759-48E5-82ED-7C1B773BFAA3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758329" y="12483998"/>
            <a:ext cx="1265104" cy="47868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67E754D-C158-4209-A383-3E65F7D7D1C2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758329" y="12483998"/>
            <a:ext cx="1265104" cy="47868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6E678AC-A5A0-4B8B-B473-0FD963208D2D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758329" y="12483998"/>
            <a:ext cx="1265104" cy="47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63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  <p:sldLayoutId id="2147484000" r:id="rId13"/>
    <p:sldLayoutId id="2147484001" r:id="rId14"/>
    <p:sldLayoutId id="2147484002" r:id="rId15"/>
    <p:sldLayoutId id="2147484003" r:id="rId16"/>
    <p:sldLayoutId id="2147484004" r:id="rId17"/>
    <p:sldLayoutId id="2147484005" r:id="rId18"/>
    <p:sldLayoutId id="2147484006" r:id="rId19"/>
    <p:sldLayoutId id="2147484007" r:id="rId20"/>
    <p:sldLayoutId id="2147484008" r:id="rId21"/>
    <p:sldLayoutId id="2147484009" r:id="rId22"/>
    <p:sldLayoutId id="2147484010" r:id="rId23"/>
    <p:sldLayoutId id="2147484011" r:id="rId24"/>
    <p:sldLayoutId id="2147484012" r:id="rId25"/>
    <p:sldLayoutId id="2147484013" r:id="rId26"/>
    <p:sldLayoutId id="2147484014" r:id="rId27"/>
    <p:sldLayoutId id="2147484015" r:id="rId28"/>
    <p:sldLayoutId id="2147484016" r:id="rId29"/>
    <p:sldLayoutId id="2147484017" r:id="rId30"/>
    <p:sldLayoutId id="2147484018" r:id="rId31"/>
    <p:sldLayoutId id="2147484019" r:id="rId32"/>
    <p:sldLayoutId id="2147484020" r:id="rId33"/>
    <p:sldLayoutId id="2147484021" r:id="rId34"/>
    <p:sldLayoutId id="2147484022" r:id="rId35"/>
    <p:sldLayoutId id="2147484023" r:id="rId36"/>
  </p:sldLayoutIdLst>
  <p:hf hdr="0" dt="0"/>
  <p:txStyles>
    <p:titleStyle>
      <a:lvl1pPr algn="l" defTabSz="1828619" rtl="0" eaLnBrk="1" latinLnBrk="0" hangingPunct="1">
        <a:lnSpc>
          <a:spcPct val="100000"/>
        </a:lnSpc>
        <a:spcBef>
          <a:spcPct val="0"/>
        </a:spcBef>
        <a:buNone/>
        <a:defRPr sz="5200" b="1" i="0" kern="1200" spc="-30" baseline="0">
          <a:solidFill>
            <a:schemeClr val="tx1"/>
          </a:solidFill>
          <a:latin typeface="Helvetica Now Text" panose="020B0504030202020204" pitchFamily="34" charset="77"/>
          <a:ea typeface="+mj-ea"/>
          <a:cs typeface="+mj-cs"/>
        </a:defRPr>
      </a:lvl1pPr>
    </p:titleStyle>
    <p:bodyStyle>
      <a:lvl1pPr marL="0" indent="0" algn="l" defTabSz="1828619" rtl="0" eaLnBrk="1" latinLnBrk="0" hangingPunct="1">
        <a:lnSpc>
          <a:spcPct val="100000"/>
        </a:lnSpc>
        <a:spcBef>
          <a:spcPts val="0"/>
        </a:spcBef>
        <a:spcAft>
          <a:spcPts val="1400"/>
        </a:spcAft>
        <a:buFont typeface="Arial" panose="020B0604020202020204" pitchFamily="34" charset="0"/>
        <a:buNone/>
        <a:tabLst/>
        <a:defRPr sz="3000" b="1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1pPr>
      <a:lvl2pPr marL="0" indent="0" algn="l" defTabSz="1828619" rtl="0" eaLnBrk="1" latinLnBrk="0" hangingPunct="1">
        <a:lnSpc>
          <a:spcPct val="117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tabLst/>
        <a:defRPr sz="24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2pPr>
      <a:lvl3pPr marL="253987" indent="-253987" algn="l" defTabSz="182861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Font typeface="Helvetica Neue Condensed Bold" panose="02000503000000020004" pitchFamily="2" charset="0"/>
        <a:buChar char="•"/>
        <a:tabLst/>
        <a:defRPr sz="24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3pPr>
      <a:lvl4pPr marL="521182" indent="-253987" algn="l" defTabSz="182861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SzPct val="80000"/>
        <a:buFont typeface="System Font Regular"/>
        <a:buChar char="○"/>
        <a:tabLst/>
        <a:defRPr sz="24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4pPr>
      <a:lvl5pPr marL="914354" indent="-380981" algn="l" defTabSz="182861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Font typeface="System Font Regular"/>
        <a:buChar char="—"/>
        <a:tabLst/>
        <a:defRPr sz="24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5pPr>
      <a:lvl6pPr marL="1199456" indent="-266687" algn="l" defTabSz="182861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Font typeface="System Font Regular"/>
        <a:buChar char="–"/>
        <a:tabLst/>
        <a:defRPr sz="24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6pPr>
      <a:lvl7pPr marL="457177" indent="-457177" algn="l" defTabSz="1828619" rtl="0" eaLnBrk="1" latinLnBrk="0" hangingPunct="1">
        <a:lnSpc>
          <a:spcPct val="117000"/>
        </a:lnSpc>
        <a:spcBef>
          <a:spcPts val="0"/>
        </a:spcBef>
        <a:buFont typeface="+mj-lt"/>
        <a:buAutoNum type="arabicPeriod"/>
        <a:tabLst/>
        <a:defRPr sz="24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7pPr>
      <a:lvl8pPr marL="731483" indent="-457177" algn="l" defTabSz="1828619" rtl="0" eaLnBrk="1" latinLnBrk="0" hangingPunct="1">
        <a:lnSpc>
          <a:spcPct val="117000"/>
        </a:lnSpc>
        <a:spcBef>
          <a:spcPts val="0"/>
        </a:spcBef>
        <a:buFont typeface="+mj-lt"/>
        <a:buAutoNum type="arabicPeriod"/>
        <a:tabLst/>
        <a:defRPr sz="24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8pPr>
      <a:lvl9pPr marL="1005790" indent="-457177" algn="l" defTabSz="1828619" rtl="0" eaLnBrk="1" latinLnBrk="0" hangingPunct="1">
        <a:lnSpc>
          <a:spcPct val="117000"/>
        </a:lnSpc>
        <a:spcBef>
          <a:spcPts val="0"/>
        </a:spcBef>
        <a:buFont typeface="+mj-lt"/>
        <a:buAutoNum type="arabicPeriod"/>
        <a:tabLst/>
        <a:defRPr sz="24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9pPr>
    </p:bodyStyle>
    <p:otherStyle>
      <a:defPPr>
        <a:defRPr lang="en-US"/>
      </a:defPPr>
      <a:lvl1pPr marL="0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08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19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27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235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543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852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160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468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3" orient="horz" pos="7560">
          <p15:clr>
            <a:srgbClr val="F26B43"/>
          </p15:clr>
        </p15:guide>
        <p15:guide id="104" pos="480">
          <p15:clr>
            <a:srgbClr val="F26B43"/>
          </p15:clr>
        </p15:guide>
        <p15:guide id="105" pos="959">
          <p15:clr>
            <a:srgbClr val="F26B43"/>
          </p15:clr>
        </p15:guide>
        <p15:guide id="106" pos="1439">
          <p15:clr>
            <a:srgbClr val="F26B43"/>
          </p15:clr>
        </p15:guide>
        <p15:guide id="107" pos="1917">
          <p15:clr>
            <a:srgbClr val="F26B43"/>
          </p15:clr>
        </p15:guide>
        <p15:guide id="108" pos="2398">
          <p15:clr>
            <a:srgbClr val="F26B43"/>
          </p15:clr>
        </p15:guide>
        <p15:guide id="109" pos="2877">
          <p15:clr>
            <a:srgbClr val="F26B43"/>
          </p15:clr>
        </p15:guide>
        <p15:guide id="110" pos="3358">
          <p15:clr>
            <a:srgbClr val="F26B43"/>
          </p15:clr>
        </p15:guide>
        <p15:guide id="111" pos="4317">
          <p15:clr>
            <a:srgbClr val="F26B43"/>
          </p15:clr>
        </p15:guide>
        <p15:guide id="112" pos="3839">
          <p15:clr>
            <a:srgbClr val="F26B43"/>
          </p15:clr>
        </p15:guide>
        <p15:guide id="113" pos="4798">
          <p15:clr>
            <a:srgbClr val="F26B43"/>
          </p15:clr>
        </p15:guide>
        <p15:guide id="114" pos="5279">
          <p15:clr>
            <a:srgbClr val="F26B43"/>
          </p15:clr>
        </p15:guide>
        <p15:guide id="115" pos="5757">
          <p15:clr>
            <a:srgbClr val="F26B43"/>
          </p15:clr>
        </p15:guide>
        <p15:guide id="116" pos="6238">
          <p15:clr>
            <a:srgbClr val="F26B43"/>
          </p15:clr>
        </p15:guide>
        <p15:guide id="117" pos="6719">
          <p15:clr>
            <a:srgbClr val="F26B43"/>
          </p15:clr>
        </p15:guide>
        <p15:guide id="118" pos="7197">
          <p15:clr>
            <a:srgbClr val="F26B43"/>
          </p15:clr>
        </p15:guide>
        <p15:guide id="119" pos="7678">
          <p15:clr>
            <a:srgbClr val="F26B43"/>
          </p15:clr>
        </p15:guide>
        <p15:guide id="120" pos="8159">
          <p15:clr>
            <a:srgbClr val="F26B43"/>
          </p15:clr>
        </p15:guide>
        <p15:guide id="121" pos="8637">
          <p15:clr>
            <a:srgbClr val="F26B43"/>
          </p15:clr>
        </p15:guide>
        <p15:guide id="122" pos="9118">
          <p15:clr>
            <a:srgbClr val="F26B43"/>
          </p15:clr>
        </p15:guide>
        <p15:guide id="123" pos="9599">
          <p15:clr>
            <a:srgbClr val="F26B43"/>
          </p15:clr>
        </p15:guide>
        <p15:guide id="124" pos="10077">
          <p15:clr>
            <a:srgbClr val="F26B43"/>
          </p15:clr>
        </p15:guide>
        <p15:guide id="125" pos="10558">
          <p15:clr>
            <a:srgbClr val="F26B43"/>
          </p15:clr>
        </p15:guide>
        <p15:guide id="126" pos="11037">
          <p15:clr>
            <a:srgbClr val="F26B43"/>
          </p15:clr>
        </p15:guide>
        <p15:guide id="127" pos="11517">
          <p15:clr>
            <a:srgbClr val="F26B43"/>
          </p15:clr>
        </p15:guide>
        <p15:guide id="128" pos="11998">
          <p15:clr>
            <a:srgbClr val="F26B43"/>
          </p15:clr>
        </p15:guide>
        <p15:guide id="129" pos="12479">
          <p15:clr>
            <a:srgbClr val="F26B43"/>
          </p15:clr>
        </p15:guide>
        <p15:guide id="130" pos="12957">
          <p15:clr>
            <a:srgbClr val="F26B43"/>
          </p15:clr>
        </p15:guide>
        <p15:guide id="131" pos="13438">
          <p15:clr>
            <a:srgbClr val="F26B43"/>
          </p15:clr>
        </p15:guide>
        <p15:guide id="132" pos="13919">
          <p15:clr>
            <a:srgbClr val="F26B43"/>
          </p15:clr>
        </p15:guide>
        <p15:guide id="133" pos="14397">
          <p15:clr>
            <a:srgbClr val="F26B43"/>
          </p15:clr>
        </p15:guide>
        <p15:guide id="134" pos="14878">
          <p15:clr>
            <a:srgbClr val="F26B43"/>
          </p15:clr>
        </p15:guide>
        <p15:guide id="135" orient="horz" pos="576">
          <p15:clr>
            <a:srgbClr val="F26B43"/>
          </p15:clr>
        </p15:guide>
        <p15:guide id="136" orient="horz" pos="8158">
          <p15:clr>
            <a:srgbClr val="F26B43"/>
          </p15:clr>
        </p15:guide>
        <p15:guide id="137" orient="horz" pos="1968">
          <p15:clr>
            <a:srgbClr val="F26B43"/>
          </p15:clr>
        </p15:guide>
        <p15:guide id="138" orient="horz" pos="11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 descr="Immagine che contiene aereo, Aerofotogrammetria, mappa, Vista aerea&#10;&#10;Descrizione generata automaticamente">
            <a:extLst>
              <a:ext uri="{FF2B5EF4-FFF2-40B4-BE49-F238E27FC236}">
                <a16:creationId xmlns:a16="http://schemas.microsoft.com/office/drawing/2014/main" id="{7B12C4B8-CA11-F731-9E7D-DF07C1E24C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1107" r="11107"/>
          <a:stretch>
            <a:fillRect/>
          </a:stretch>
        </p:blipFill>
        <p:spPr/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938C451-2D2D-5F09-78FF-0978B78FFB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481" y="12165691"/>
            <a:ext cx="6883909" cy="730250"/>
          </a:xfrm>
        </p:spPr>
        <p:txBody>
          <a:bodyPr/>
          <a:lstStyle/>
          <a:p>
            <a:r>
              <a:rPr lang="it-IT" sz="3200" dirty="0"/>
              <a:t>E-Health: Innovazione e Sviluppo</a:t>
            </a:r>
          </a:p>
          <a:p>
            <a:r>
              <a:rPr lang="it-IT" sz="3200" dirty="0"/>
              <a:t>12 Febbraio 2024</a:t>
            </a:r>
          </a:p>
          <a:p>
            <a:endParaRPr lang="en-GB" sz="3200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20AE54D-F6B8-3C63-57D5-059768A660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it-IT" dirty="0"/>
              <a:t>Mercato Assicurativo </a:t>
            </a:r>
            <a:br>
              <a:rPr lang="it-IT" dirty="0"/>
            </a:br>
            <a:r>
              <a:rPr lang="it-IT" dirty="0"/>
              <a:t>Salute</a:t>
            </a:r>
          </a:p>
        </p:txBody>
      </p:sp>
    </p:spTree>
    <p:extLst>
      <p:ext uri="{BB962C8B-B14F-4D97-AF65-F5344CB8AC3E}">
        <p14:creationId xmlns:p14="http://schemas.microsoft.com/office/powerpoint/2010/main" val="1124592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5602D-0C20-A350-4DFA-44AD5A0FF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63A36D0-B30C-53B4-1FC6-FEF5A9167FB3}"/>
              </a:ext>
            </a:extLst>
          </p:cNvPr>
          <p:cNvSpPr/>
          <p:nvPr/>
        </p:nvSpPr>
        <p:spPr>
          <a:xfrm>
            <a:off x="14012575" y="447"/>
            <a:ext cx="10352638" cy="137151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nl-NL" sz="3000">
              <a:solidFill>
                <a:srgbClr val="5D6D78"/>
              </a:solidFill>
              <a:latin typeface="Helvetica Now Text" panose="020B0504030202020204" pitchFamily="34" charset="77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6F2266-9070-4EE5-3ACD-982F5940A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6962" y="936771"/>
            <a:ext cx="11533455" cy="800219"/>
          </a:xfrm>
        </p:spPr>
        <p:txBody>
          <a:bodyPr/>
          <a:lstStyle/>
          <a:p>
            <a:r>
              <a:rPr lang="en-US" dirty="0" err="1"/>
              <a:t>Sanità</a:t>
            </a:r>
            <a:r>
              <a:rPr lang="en-US" dirty="0"/>
              <a:t> in Italia</a:t>
            </a:r>
            <a:endParaRPr lang="nl-NL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43EAFB4-7CD9-BD2A-DC14-1DA6D5AA12E0}"/>
              </a:ext>
            </a:extLst>
          </p:cNvPr>
          <p:cNvSpPr txBox="1">
            <a:spLocks/>
          </p:cNvSpPr>
          <p:nvPr/>
        </p:nvSpPr>
        <p:spPr>
          <a:xfrm>
            <a:off x="23170044" y="13003361"/>
            <a:ext cx="807577" cy="730202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828619">
              <a:defRPr/>
            </a:pPr>
            <a:fld id="{91D568E7-61F5-D04E-995D-81EF41C01A2A}" type="slidenum">
              <a:rPr lang="en-GB" sz="1600" b="1">
                <a:solidFill>
                  <a:srgbClr val="000000"/>
                </a:solidFill>
                <a:latin typeface="Helvetica Now Text" panose="020B0504030202020204" pitchFamily="34" charset="77"/>
              </a:rPr>
              <a:pPr algn="r" defTabSz="1828619">
                <a:defRPr/>
              </a:pPr>
              <a:t>2</a:t>
            </a:fld>
            <a:endParaRPr lang="en-GB" sz="1600" b="1">
              <a:solidFill>
                <a:srgbClr val="000000"/>
              </a:solidFill>
              <a:latin typeface="Helvetica Now Text" panose="020B0504030202020204" pitchFamily="34" charset="77"/>
            </a:endParaRPr>
          </a:p>
        </p:txBody>
      </p:sp>
      <p:sp>
        <p:nvSpPr>
          <p:cNvPr id="2" name="Subtitle 4">
            <a:extLst>
              <a:ext uri="{FF2B5EF4-FFF2-40B4-BE49-F238E27FC236}">
                <a16:creationId xmlns:a16="http://schemas.microsoft.com/office/drawing/2014/main" id="{66518B56-6881-5BC4-17B9-BE079714A02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246962" y="1725124"/>
            <a:ext cx="21372512" cy="553998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z="3500" dirty="0" err="1">
                <a:latin typeface="Helvetica Now Text"/>
              </a:rPr>
              <a:t>Evoluzione</a:t>
            </a:r>
            <a:r>
              <a:rPr lang="en-US" sz="3500" dirty="0">
                <a:latin typeface="Helvetica Now Text"/>
              </a:rPr>
              <a:t> </a:t>
            </a:r>
            <a:r>
              <a:rPr lang="en-US" sz="3500" dirty="0" err="1">
                <a:latin typeface="Helvetica Now Text"/>
              </a:rPr>
              <a:t>dei</a:t>
            </a:r>
            <a:r>
              <a:rPr lang="en-US" sz="3500" dirty="0">
                <a:latin typeface="Helvetica Now Text"/>
              </a:rPr>
              <a:t> </a:t>
            </a:r>
            <a:r>
              <a:rPr lang="en-US" sz="3500" dirty="0" err="1">
                <a:latin typeface="Helvetica Now Text"/>
              </a:rPr>
              <a:t>bisogni</a:t>
            </a:r>
            <a:r>
              <a:rPr lang="en-US" sz="3500" dirty="0">
                <a:latin typeface="Helvetica Now Text"/>
              </a:rPr>
              <a:t> e della </a:t>
            </a:r>
            <a:r>
              <a:rPr lang="en-US" sz="3500" dirty="0" err="1">
                <a:latin typeface="Helvetica Now Text"/>
              </a:rPr>
              <a:t>spesa</a:t>
            </a:r>
            <a:r>
              <a:rPr lang="en-US" sz="3500" dirty="0">
                <a:latin typeface="Helvetica Now Text"/>
              </a:rPr>
              <a:t> sanitaria</a:t>
            </a:r>
            <a:endParaRPr lang="en-GB" sz="35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2509C5F-5241-50D9-B8D5-416FDE460724}"/>
              </a:ext>
            </a:extLst>
          </p:cNvPr>
          <p:cNvSpPr txBox="1"/>
          <p:nvPr/>
        </p:nvSpPr>
        <p:spPr>
          <a:xfrm>
            <a:off x="2246960" y="5535126"/>
            <a:ext cx="9224781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7585"/>
                </a:solidFill>
                <a:latin typeface="Helvetica Neue" panose="020B0604020202020204" charset="0"/>
              </a:rPr>
              <a:t>Spesa sanitaria</a:t>
            </a:r>
            <a:br>
              <a:rPr lang="it-IT" dirty="0"/>
            </a:br>
            <a:r>
              <a:rPr lang="it-IT" sz="2800" dirty="0">
                <a:latin typeface="Helvetica Neue" panose="020B0604020202020204" charset="0"/>
              </a:rPr>
              <a:t>in progressivo aumento, con una maggiore incidenza della spesa privata </a:t>
            </a:r>
            <a:endParaRPr lang="it-IT" dirty="0">
              <a:latin typeface="Helvetica Neue" panose="020B060402020202020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C128CE6-9571-E465-A45D-CB94FDDDAAB6}"/>
              </a:ext>
            </a:extLst>
          </p:cNvPr>
          <p:cNvSpPr txBox="1"/>
          <p:nvPr/>
        </p:nvSpPr>
        <p:spPr>
          <a:xfrm>
            <a:off x="14499882" y="6219316"/>
            <a:ext cx="9224781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Helvetica Neue" panose="020B0604020202020204" charset="0"/>
              </a:rPr>
              <a:t>Sanità integrativa</a:t>
            </a:r>
            <a:br>
              <a:rPr lang="it-IT" dirty="0"/>
            </a:br>
            <a:r>
              <a:rPr lang="it-IT" sz="2800" dirty="0">
                <a:latin typeface="Helvetica Neue" panose="020B0604020202020204" charset="0"/>
              </a:rPr>
              <a:t>i cittadini italiani sono sempre più aperti a forme di sanità integrativa e i premi delle polizze malattia sono in aumento</a:t>
            </a:r>
            <a:br>
              <a:rPr lang="it-IT" sz="2800" dirty="0"/>
            </a:br>
            <a:endParaRPr lang="it-IT" dirty="0">
              <a:latin typeface="Helvetica Neue" panose="020B060402020202020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D581B0D-B3E2-90B3-2E37-5F6BFEC10E9D}"/>
              </a:ext>
            </a:extLst>
          </p:cNvPr>
          <p:cNvSpPr txBox="1"/>
          <p:nvPr/>
        </p:nvSpPr>
        <p:spPr>
          <a:xfrm>
            <a:off x="2246961" y="3787207"/>
            <a:ext cx="92247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7585"/>
                </a:solidFill>
                <a:latin typeface="Helvetica Neue" panose="020B0604020202020204" charset="0"/>
              </a:rPr>
              <a:t>Invecchiamento della popolazione</a:t>
            </a:r>
            <a:br>
              <a:rPr lang="it-IT" dirty="0"/>
            </a:br>
            <a:r>
              <a:rPr lang="it-IT" sz="2800" dirty="0">
                <a:latin typeface="Helvetica Neue" panose="020B0604020202020204" charset="0"/>
              </a:rPr>
              <a:t>e maggiore bisogno di salute</a:t>
            </a:r>
            <a:endParaRPr lang="it-IT" dirty="0">
              <a:latin typeface="Helvetica Neue" panose="020B060402020202020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6588D1A-541D-66CA-A7C7-8AD01E8E71C2}"/>
              </a:ext>
            </a:extLst>
          </p:cNvPr>
          <p:cNvSpPr txBox="1"/>
          <p:nvPr/>
        </p:nvSpPr>
        <p:spPr>
          <a:xfrm>
            <a:off x="2246960" y="7647709"/>
            <a:ext cx="92247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7585"/>
                </a:solidFill>
                <a:latin typeface="Helvetica Neue" panose="020B0604020202020204" charset="0"/>
              </a:rPr>
              <a:t>Sanità pubblica</a:t>
            </a:r>
            <a:br>
              <a:rPr lang="it-IT" dirty="0"/>
            </a:br>
            <a:r>
              <a:rPr lang="it-IT" sz="2800" dirty="0">
                <a:latin typeface="Helvetica Neue" panose="020B0604020202020204" charset="0"/>
              </a:rPr>
              <a:t>evidenzia livelli di servizio con margini di miglioramento</a:t>
            </a:r>
            <a:endParaRPr lang="it-IT" dirty="0">
              <a:latin typeface="Helvetica Neue" panose="020B060402020202020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DADF6FA-DB92-DEEA-1561-2B9948D99F02}"/>
              </a:ext>
            </a:extLst>
          </p:cNvPr>
          <p:cNvSpPr txBox="1"/>
          <p:nvPr/>
        </p:nvSpPr>
        <p:spPr>
          <a:xfrm>
            <a:off x="2246960" y="9443303"/>
            <a:ext cx="9224781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7585"/>
                </a:solidFill>
                <a:latin typeface="Helvetica Neue" panose="020B0604020202020204" charset="0"/>
              </a:rPr>
              <a:t>Nuove modalità</a:t>
            </a:r>
            <a:br>
              <a:rPr lang="it-IT" dirty="0"/>
            </a:br>
            <a:r>
              <a:rPr lang="it-IT" sz="2800" dirty="0">
                <a:latin typeface="Helvetica Neue" panose="020B0604020202020204" charset="0"/>
              </a:rPr>
              <a:t>di fruizione della sanità pubblica e privata grazie alle soluzioni di sanità digitale</a:t>
            </a:r>
            <a:endParaRPr lang="it-IT" dirty="0">
              <a:latin typeface="Helvetica Neue" panose="020B0604020202020204" charset="0"/>
            </a:endParaRP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88E45566-1AE9-EE7B-1DD0-20ACBA18EB70}"/>
              </a:ext>
            </a:extLst>
          </p:cNvPr>
          <p:cNvCxnSpPr/>
          <p:nvPr/>
        </p:nvCxnSpPr>
        <p:spPr>
          <a:xfrm>
            <a:off x="12191206" y="7273639"/>
            <a:ext cx="158921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9986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E50408D4-9502-EE2C-EE8B-1BC815DAF2C4}"/>
              </a:ext>
            </a:extLst>
          </p:cNvPr>
          <p:cNvSpPr/>
          <p:nvPr/>
        </p:nvSpPr>
        <p:spPr>
          <a:xfrm>
            <a:off x="2121399" y="7078447"/>
            <a:ext cx="3970892" cy="46168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000" b="0" i="0" dirty="0">
              <a:solidFill>
                <a:schemeClr val="tx2"/>
              </a:solidFill>
              <a:latin typeface="Helvetica Now Text" panose="020B0504030202020204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230B0C6-2B2E-9D03-3296-D8088907E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3</a:t>
            </a:fld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33DCA0C-DA7B-6F37-C9BD-82AF0C77A751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it-IT" dirty="0"/>
              <a:t>Sanità integrativa</a:t>
            </a: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A0A76C6F-6186-E284-AF79-6E033F586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ruolo delle aziende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83ECD94-3217-B39B-F853-D92F7F5111F3}"/>
              </a:ext>
            </a:extLst>
          </p:cNvPr>
          <p:cNvSpPr txBox="1"/>
          <p:nvPr/>
        </p:nvSpPr>
        <p:spPr>
          <a:xfrm>
            <a:off x="11494685" y="3518022"/>
            <a:ext cx="5848730" cy="42351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algn="ctr">
              <a:lnSpc>
                <a:spcPct val="117000"/>
              </a:lnSpc>
              <a:spcAft>
                <a:spcPts val="1000"/>
              </a:spcAft>
            </a:pPr>
            <a:r>
              <a:rPr lang="it-IT" sz="2400" dirty="0">
                <a:latin typeface="Helvetica Now Text" panose="020B0504030202020204" pitchFamily="34" charset="77"/>
              </a:rPr>
              <a:t>O</a:t>
            </a:r>
            <a:r>
              <a:rPr lang="it-IT" sz="2400" b="0" i="0" dirty="0">
                <a:solidFill>
                  <a:schemeClr val="tx1"/>
                </a:solidFill>
                <a:latin typeface="Helvetica Now Text" panose="020B0504030202020204" pitchFamily="34" charset="77"/>
              </a:rPr>
              <a:t>ltre </a:t>
            </a:r>
            <a:r>
              <a:rPr lang="it-IT" sz="3200" b="1" dirty="0">
                <a:solidFill>
                  <a:srgbClr val="FF0000"/>
                </a:solidFill>
                <a:latin typeface="Helvetica Now Text" panose="020B0504030202020204" pitchFamily="34" charset="77"/>
              </a:rPr>
              <a:t>20 milioni </a:t>
            </a:r>
            <a:r>
              <a:rPr lang="it-IT" sz="2400" b="0" i="0" dirty="0">
                <a:solidFill>
                  <a:schemeClr val="tx1"/>
                </a:solidFill>
                <a:latin typeface="Helvetica Now Text" panose="020B0504030202020204" pitchFamily="34" charset="77"/>
              </a:rPr>
              <a:t>di italiani hanno una copertura sanitaria integrativa (soprattutto </a:t>
            </a:r>
            <a:r>
              <a:rPr lang="it-IT" sz="2400" dirty="0">
                <a:latin typeface="Helvetica Now Text" panose="020B0504030202020204" pitchFamily="34" charset="77"/>
              </a:rPr>
              <a:t>p</a:t>
            </a:r>
            <a:r>
              <a:rPr lang="it-IT" sz="2400" b="0" i="0" dirty="0">
                <a:solidFill>
                  <a:schemeClr val="tx1"/>
                </a:solidFill>
                <a:latin typeface="Helvetica Now Text" panose="020B0504030202020204" pitchFamily="34" charset="77"/>
              </a:rPr>
              <a:t>iani collettivi erogati in ambito welfare)</a:t>
            </a:r>
          </a:p>
        </p:txBody>
      </p:sp>
      <p:sp>
        <p:nvSpPr>
          <p:cNvPr id="7" name="Triangolo isoscele 6">
            <a:extLst>
              <a:ext uri="{FF2B5EF4-FFF2-40B4-BE49-F238E27FC236}">
                <a16:creationId xmlns:a16="http://schemas.microsoft.com/office/drawing/2014/main" id="{1C84EDC8-4D92-B9F0-668F-5A7EA01A2672}"/>
              </a:ext>
            </a:extLst>
          </p:cNvPr>
          <p:cNvSpPr/>
          <p:nvPr/>
        </p:nvSpPr>
        <p:spPr>
          <a:xfrm rot="10800000">
            <a:off x="12707159" y="5450146"/>
            <a:ext cx="2992582" cy="95596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000" b="0" i="0" dirty="0">
              <a:solidFill>
                <a:schemeClr val="tx2"/>
              </a:solidFill>
              <a:latin typeface="Helvetica Now Text" panose="020B0504030202020204" pitchFamily="34" charset="77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B6C6A1C-B98C-7A27-21DF-BADE162C24CB}"/>
              </a:ext>
            </a:extLst>
          </p:cNvPr>
          <p:cNvSpPr/>
          <p:nvPr/>
        </p:nvSpPr>
        <p:spPr>
          <a:xfrm>
            <a:off x="12218783" y="7024094"/>
            <a:ext cx="4316359" cy="470047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000" b="0" i="0" dirty="0">
              <a:solidFill>
                <a:schemeClr val="tx2"/>
              </a:solidFill>
              <a:latin typeface="Helvetica Now Text" panose="020B0504030202020204" pitchFamily="34" charset="77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CA25126-8BA0-529A-44BA-A1FE69C9959A}"/>
              </a:ext>
            </a:extLst>
          </p:cNvPr>
          <p:cNvSpPr txBox="1"/>
          <p:nvPr/>
        </p:nvSpPr>
        <p:spPr>
          <a:xfrm>
            <a:off x="12637569" y="8026750"/>
            <a:ext cx="4000359" cy="27639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algn="l">
              <a:lnSpc>
                <a:spcPct val="117000"/>
              </a:lnSpc>
              <a:spcAft>
                <a:spcPts val="1000"/>
              </a:spcAft>
            </a:pPr>
            <a:r>
              <a:rPr lang="it-IT" sz="2400" b="0" i="0" dirty="0">
                <a:solidFill>
                  <a:schemeClr val="tx1"/>
                </a:solidFill>
                <a:latin typeface="Helvetica Now Text" panose="020B0504030202020204" pitchFamily="34" charset="77"/>
              </a:rPr>
              <a:t>Aon ges</a:t>
            </a:r>
            <a:r>
              <a:rPr lang="it-IT" sz="2400" dirty="0">
                <a:latin typeface="Helvetica Now Text" panose="020B0504030202020204" pitchFamily="34" charset="77"/>
              </a:rPr>
              <a:t>tisce piani di welfare per 1 milione di persone, registrando un aumento nella</a:t>
            </a:r>
            <a:r>
              <a:rPr lang="it-IT" sz="2400" b="0" i="0" dirty="0">
                <a:solidFill>
                  <a:schemeClr val="tx1"/>
                </a:solidFill>
                <a:latin typeface="Helvetica Now Text" panose="020B0504030202020204" pitchFamily="34" charset="77"/>
              </a:rPr>
              <a:t> richiesta di prestazioni sanitarie che raggiungono quasi il 35% del totale delle risorse erogate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4AC0E64-4376-7C22-40A9-7EDA305B5B0C}"/>
              </a:ext>
            </a:extLst>
          </p:cNvPr>
          <p:cNvSpPr txBox="1"/>
          <p:nvPr/>
        </p:nvSpPr>
        <p:spPr>
          <a:xfrm>
            <a:off x="6888645" y="3622923"/>
            <a:ext cx="4388481" cy="42351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algn="ctr">
              <a:lnSpc>
                <a:spcPct val="117000"/>
              </a:lnSpc>
              <a:spcAft>
                <a:spcPts val="1000"/>
              </a:spcAft>
            </a:pPr>
            <a:r>
              <a:rPr lang="it-IT" sz="2400" dirty="0">
                <a:latin typeface="Helvetica Now Text" panose="020B0504030202020204" pitchFamily="34" charset="77"/>
              </a:rPr>
              <a:t>Il </a:t>
            </a:r>
            <a:r>
              <a:rPr lang="it-IT" sz="3200" b="1" i="0" dirty="0">
                <a:solidFill>
                  <a:srgbClr val="FF0000"/>
                </a:solidFill>
                <a:latin typeface="Helvetica Now Text" panose="020B0504030202020204" pitchFamily="34" charset="77"/>
              </a:rPr>
              <a:t>60% </a:t>
            </a:r>
            <a:r>
              <a:rPr lang="it-IT" sz="2400" b="0" i="0" dirty="0">
                <a:solidFill>
                  <a:schemeClr val="tx1"/>
                </a:solidFill>
                <a:latin typeface="Helvetica Now Text" panose="020B0504030202020204" pitchFamily="34" charset="77"/>
              </a:rPr>
              <a:t>dei lavoratori preferisce le prestazioni di welfare agli aumenti retributivi</a:t>
            </a:r>
            <a:endParaRPr lang="it-IT" sz="2400" dirty="0">
              <a:latin typeface="Helvetica Now Text" panose="020B0504030202020204" pitchFamily="34" charset="77"/>
            </a:endParaRPr>
          </a:p>
          <a:p>
            <a:pPr marL="0" algn="l">
              <a:lnSpc>
                <a:spcPct val="117000"/>
              </a:lnSpc>
              <a:spcAft>
                <a:spcPts val="1000"/>
              </a:spcAft>
            </a:pPr>
            <a:endParaRPr lang="it-IT" sz="2400" b="0" i="0" dirty="0" err="1">
              <a:solidFill>
                <a:schemeClr val="tx1"/>
              </a:solidFill>
              <a:latin typeface="Helvetica Now Text" panose="020B0504030202020204" pitchFamily="34" charset="77"/>
            </a:endParaRPr>
          </a:p>
        </p:txBody>
      </p:sp>
      <p:sp>
        <p:nvSpPr>
          <p:cNvPr id="13" name="Triangolo isoscele 12">
            <a:extLst>
              <a:ext uri="{FF2B5EF4-FFF2-40B4-BE49-F238E27FC236}">
                <a16:creationId xmlns:a16="http://schemas.microsoft.com/office/drawing/2014/main" id="{1A3329C5-0249-56B9-4D28-C71D433364BE}"/>
              </a:ext>
            </a:extLst>
          </p:cNvPr>
          <p:cNvSpPr/>
          <p:nvPr/>
        </p:nvSpPr>
        <p:spPr>
          <a:xfrm rot="10800000">
            <a:off x="7483330" y="5447044"/>
            <a:ext cx="2992582" cy="95596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000" b="0" i="0" dirty="0">
              <a:solidFill>
                <a:schemeClr val="tx2"/>
              </a:solidFill>
              <a:latin typeface="Helvetica Now Text" panose="020B0504030202020204" pitchFamily="34" charset="77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AA34EBFD-C53D-A7E6-3E69-9378AC6EAFD3}"/>
              </a:ext>
            </a:extLst>
          </p:cNvPr>
          <p:cNvSpPr/>
          <p:nvPr/>
        </p:nvSpPr>
        <p:spPr>
          <a:xfrm>
            <a:off x="7069759" y="7088285"/>
            <a:ext cx="4038768" cy="46168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000" b="0" i="0" dirty="0">
              <a:solidFill>
                <a:schemeClr val="tx2"/>
              </a:solidFill>
              <a:latin typeface="Helvetica Now Text" panose="020B0504030202020204" pitchFamily="34" charset="77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AD1AF18-BED6-6384-D855-5DE7D7954A41}"/>
              </a:ext>
            </a:extLst>
          </p:cNvPr>
          <p:cNvSpPr txBox="1"/>
          <p:nvPr/>
        </p:nvSpPr>
        <p:spPr>
          <a:xfrm>
            <a:off x="7422862" y="8300168"/>
            <a:ext cx="3190008" cy="27639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algn="l">
              <a:lnSpc>
                <a:spcPct val="117000"/>
              </a:lnSpc>
              <a:spcAft>
                <a:spcPts val="1000"/>
              </a:spcAft>
            </a:pPr>
            <a:r>
              <a:rPr lang="it-IT" sz="2400" dirty="0">
                <a:latin typeface="Helvetica Now Text" panose="020B0504030202020204" pitchFamily="34" charset="77"/>
              </a:rPr>
              <a:t>Maggiore attenzione al capitale umano, all’introduzione dei </a:t>
            </a:r>
            <a:r>
              <a:rPr lang="it-IT" sz="2400" dirty="0" err="1">
                <a:latin typeface="Helvetica Now Text" panose="020B0504030202020204" pitchFamily="34" charset="77"/>
              </a:rPr>
              <a:t>Flexible</a:t>
            </a:r>
            <a:r>
              <a:rPr lang="it-IT" sz="2400" dirty="0">
                <a:latin typeface="Helvetica Now Text" panose="020B0504030202020204" pitchFamily="34" charset="77"/>
              </a:rPr>
              <a:t> Benefits e all’importanza di politiche di </a:t>
            </a:r>
            <a:r>
              <a:rPr lang="it-IT" sz="2400" dirty="0" err="1">
                <a:latin typeface="Helvetica Now Text" panose="020B0504030202020204" pitchFamily="34" charset="77"/>
              </a:rPr>
              <a:t>wellbeing</a:t>
            </a:r>
            <a:endParaRPr lang="it-IT" sz="2400" b="0" i="0" dirty="0">
              <a:solidFill>
                <a:schemeClr val="tx1"/>
              </a:solidFill>
              <a:latin typeface="Helvetica Now Text" panose="020B0504030202020204" pitchFamily="34" charset="77"/>
            </a:endParaRPr>
          </a:p>
        </p:txBody>
      </p:sp>
      <p:pic>
        <p:nvPicPr>
          <p:cNvPr id="18" name="Elemento grafico 17" descr="Lente di ingrandimento contorno">
            <a:extLst>
              <a:ext uri="{FF2B5EF4-FFF2-40B4-BE49-F238E27FC236}">
                <a16:creationId xmlns:a16="http://schemas.microsoft.com/office/drawing/2014/main" id="{5D3622C5-9535-89CE-BE73-9447DA915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56438" y="7108235"/>
            <a:ext cx="914400" cy="914400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46C029D-C515-60EE-3852-2B29CF6EC9C9}"/>
              </a:ext>
            </a:extLst>
          </p:cNvPr>
          <p:cNvSpPr txBox="1"/>
          <p:nvPr/>
        </p:nvSpPr>
        <p:spPr>
          <a:xfrm>
            <a:off x="1965013" y="3765387"/>
            <a:ext cx="4388481" cy="42351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algn="ctr">
              <a:lnSpc>
                <a:spcPct val="117000"/>
              </a:lnSpc>
              <a:spcAft>
                <a:spcPts val="1000"/>
              </a:spcAft>
            </a:pPr>
            <a:r>
              <a:rPr lang="it-IT" sz="2400" dirty="0">
                <a:latin typeface="Helvetica Now Text" panose="020B0504030202020204" pitchFamily="34" charset="77"/>
              </a:rPr>
              <a:t>A livello nazionale oltre </a:t>
            </a:r>
            <a:r>
              <a:rPr lang="it-IT" sz="3200" b="1" dirty="0">
                <a:solidFill>
                  <a:srgbClr val="FF0000"/>
                </a:solidFill>
                <a:latin typeface="Helvetica Now Text" panose="020B0504030202020204" pitchFamily="34" charset="77"/>
              </a:rPr>
              <a:t>€ 40 miliardi </a:t>
            </a:r>
            <a:r>
              <a:rPr lang="it-IT" sz="2400" b="0" i="0" dirty="0">
                <a:solidFill>
                  <a:schemeClr val="tx1"/>
                </a:solidFill>
                <a:latin typeface="Helvetica Now Text" panose="020B0504030202020204" pitchFamily="34" charset="77"/>
              </a:rPr>
              <a:t>di spesa privata</a:t>
            </a:r>
            <a:endParaRPr lang="it-IT" sz="2400" dirty="0">
              <a:latin typeface="Helvetica Now Text" panose="020B0504030202020204" pitchFamily="34" charset="77"/>
            </a:endParaRPr>
          </a:p>
          <a:p>
            <a:pPr marL="0" algn="l">
              <a:lnSpc>
                <a:spcPct val="117000"/>
              </a:lnSpc>
              <a:spcAft>
                <a:spcPts val="1000"/>
              </a:spcAft>
            </a:pPr>
            <a:endParaRPr lang="it-IT" sz="2400" b="0" i="0" dirty="0" err="1">
              <a:solidFill>
                <a:schemeClr val="tx1"/>
              </a:solidFill>
              <a:latin typeface="Helvetica Now Text" panose="020B0504030202020204" pitchFamily="34" charset="77"/>
            </a:endParaRPr>
          </a:p>
        </p:txBody>
      </p:sp>
      <p:sp>
        <p:nvSpPr>
          <p:cNvPr id="20" name="Triangolo isoscele 19">
            <a:extLst>
              <a:ext uri="{FF2B5EF4-FFF2-40B4-BE49-F238E27FC236}">
                <a16:creationId xmlns:a16="http://schemas.microsoft.com/office/drawing/2014/main" id="{46B2B7EB-A941-AB40-DF83-D4441E151F14}"/>
              </a:ext>
            </a:extLst>
          </p:cNvPr>
          <p:cNvSpPr/>
          <p:nvPr/>
        </p:nvSpPr>
        <p:spPr>
          <a:xfrm rot="10800000">
            <a:off x="2614969" y="5390484"/>
            <a:ext cx="2992582" cy="95596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000" b="0" i="0" dirty="0">
              <a:solidFill>
                <a:schemeClr val="tx2"/>
              </a:solidFill>
              <a:latin typeface="Helvetica Now Text" panose="020B0504030202020204" pitchFamily="34" charset="77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E1721EF-D83E-B1A5-89B2-75EE05434ADE}"/>
              </a:ext>
            </a:extLst>
          </p:cNvPr>
          <p:cNvSpPr txBox="1"/>
          <p:nvPr/>
        </p:nvSpPr>
        <p:spPr>
          <a:xfrm>
            <a:off x="2431044" y="8243608"/>
            <a:ext cx="3190008" cy="27639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algn="l">
              <a:lnSpc>
                <a:spcPct val="117000"/>
              </a:lnSpc>
              <a:spcAft>
                <a:spcPts val="1000"/>
              </a:spcAft>
            </a:pPr>
            <a:r>
              <a:rPr lang="it-IT" sz="2400" b="0" i="0" dirty="0">
                <a:solidFill>
                  <a:schemeClr val="tx1"/>
                </a:solidFill>
                <a:latin typeface="Helvetica Now Text" panose="020B0504030202020204" pitchFamily="34" charset="77"/>
              </a:rPr>
              <a:t>La diffusione delle politiche di welfare aziendale consente la tenuta del sistema pubblico, in una logica di integrazione e complementarietà</a:t>
            </a:r>
          </a:p>
        </p:txBody>
      </p:sp>
      <p:pic>
        <p:nvPicPr>
          <p:cNvPr id="25" name="Elemento grafico 24" descr="Battito cardiaco contorno">
            <a:extLst>
              <a:ext uri="{FF2B5EF4-FFF2-40B4-BE49-F238E27FC236}">
                <a16:creationId xmlns:a16="http://schemas.microsoft.com/office/drawing/2014/main" id="{B0AFF62D-795E-4C17-D7FB-73C24C008F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24249" y="7064382"/>
            <a:ext cx="914400" cy="914400"/>
          </a:xfrm>
          <a:prstGeom prst="rect">
            <a:avLst/>
          </a:prstGeom>
        </p:spPr>
      </p:pic>
      <p:sp>
        <p:nvSpPr>
          <p:cNvPr id="31" name="Rettangolo 30">
            <a:extLst>
              <a:ext uri="{FF2B5EF4-FFF2-40B4-BE49-F238E27FC236}">
                <a16:creationId xmlns:a16="http://schemas.microsoft.com/office/drawing/2014/main" id="{79007F99-B24D-6562-F4CD-1582E1A52A13}"/>
              </a:ext>
            </a:extLst>
          </p:cNvPr>
          <p:cNvSpPr/>
          <p:nvPr/>
        </p:nvSpPr>
        <p:spPr>
          <a:xfrm>
            <a:off x="17871442" y="7097898"/>
            <a:ext cx="4388481" cy="46266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000" b="0" i="0" dirty="0">
              <a:solidFill>
                <a:schemeClr val="tx2"/>
              </a:solidFill>
              <a:latin typeface="Helvetica Now Text" panose="020B0504030202020204" pitchFamily="34" charset="77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E94E4067-A58E-3FD3-447A-D5CE3F9E81AA}"/>
              </a:ext>
            </a:extLst>
          </p:cNvPr>
          <p:cNvSpPr txBox="1"/>
          <p:nvPr/>
        </p:nvSpPr>
        <p:spPr>
          <a:xfrm>
            <a:off x="17343415" y="3597580"/>
            <a:ext cx="6114759" cy="4075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algn="ctr">
              <a:lnSpc>
                <a:spcPct val="117000"/>
              </a:lnSpc>
              <a:spcAft>
                <a:spcPts val="1000"/>
              </a:spcAft>
            </a:pPr>
            <a:r>
              <a:rPr lang="it-IT" sz="3200" b="1" dirty="0">
                <a:solidFill>
                  <a:srgbClr val="FF0000"/>
                </a:solidFill>
                <a:latin typeface="Helvetica Now Text" panose="020B0504030202020204" pitchFamily="34" charset="77"/>
              </a:rPr>
              <a:t>€ 100 milioni </a:t>
            </a:r>
            <a:r>
              <a:rPr lang="it-IT" sz="2400" b="0" i="0" dirty="0">
                <a:solidFill>
                  <a:schemeClr val="tx1"/>
                </a:solidFill>
                <a:latin typeface="Helvetica Now Text" panose="020B0504030202020204" pitchFamily="34" charset="77"/>
              </a:rPr>
              <a:t>di prestazioni </a:t>
            </a:r>
            <a:r>
              <a:rPr lang="it-IT" sz="3200" b="1" dirty="0">
                <a:solidFill>
                  <a:srgbClr val="FF0000"/>
                </a:solidFill>
                <a:latin typeface="Helvetica Now Text" panose="020B0504030202020204" pitchFamily="34" charset="77"/>
              </a:rPr>
              <a:t>e 1,2 milioni</a:t>
            </a:r>
            <a:r>
              <a:rPr lang="it-IT" sz="2400" b="0" i="0" dirty="0">
                <a:solidFill>
                  <a:schemeClr val="tx1"/>
                </a:solidFill>
                <a:latin typeface="Helvetica Now Text" panose="020B0504030202020204" pitchFamily="34" charset="77"/>
              </a:rPr>
              <a:t> di sinistri (</a:t>
            </a:r>
            <a:r>
              <a:rPr lang="it-IT" sz="2400" dirty="0">
                <a:latin typeface="Helvetica Now Text" panose="020B0504030202020204" pitchFamily="34" charset="77"/>
              </a:rPr>
              <a:t>sia in forma diretta che </a:t>
            </a:r>
            <a:r>
              <a:rPr lang="it-IT" sz="2400" dirty="0" err="1">
                <a:latin typeface="Helvetica Now Text" panose="020B0504030202020204" pitchFamily="34" charset="77"/>
              </a:rPr>
              <a:t>rimborsuale</a:t>
            </a:r>
            <a:r>
              <a:rPr lang="it-IT" sz="2400" dirty="0">
                <a:latin typeface="Helvetica Now Text" panose="020B0504030202020204" pitchFamily="34" charset="77"/>
              </a:rPr>
              <a:t>) gestiti da Aon ogni anno</a:t>
            </a:r>
            <a:endParaRPr lang="it-IT" sz="2400" b="0" i="0" dirty="0">
              <a:solidFill>
                <a:schemeClr val="tx1"/>
              </a:solidFill>
              <a:latin typeface="Helvetica Now Text" panose="020B0504030202020204" pitchFamily="34" charset="77"/>
            </a:endParaRPr>
          </a:p>
        </p:txBody>
      </p:sp>
      <p:sp>
        <p:nvSpPr>
          <p:cNvPr id="33" name="Triangolo isoscele 32">
            <a:extLst>
              <a:ext uri="{FF2B5EF4-FFF2-40B4-BE49-F238E27FC236}">
                <a16:creationId xmlns:a16="http://schemas.microsoft.com/office/drawing/2014/main" id="{F38CA5C2-39EE-4396-E4EE-311F6D10F19D}"/>
              </a:ext>
            </a:extLst>
          </p:cNvPr>
          <p:cNvSpPr/>
          <p:nvPr/>
        </p:nvSpPr>
        <p:spPr>
          <a:xfrm rot="10800000">
            <a:off x="18575333" y="5409934"/>
            <a:ext cx="2992582" cy="95596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000" b="0" i="0" dirty="0">
              <a:solidFill>
                <a:schemeClr val="tx2"/>
              </a:solidFill>
              <a:latin typeface="Helvetica Now Text" panose="020B0504030202020204" pitchFamily="34" charset="77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1AAB1FE7-3D65-2F2D-B9F9-C08E8E326731}"/>
              </a:ext>
            </a:extLst>
          </p:cNvPr>
          <p:cNvSpPr txBox="1"/>
          <p:nvPr/>
        </p:nvSpPr>
        <p:spPr>
          <a:xfrm>
            <a:off x="18257600" y="8046095"/>
            <a:ext cx="4008662" cy="27639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algn="l">
              <a:lnSpc>
                <a:spcPct val="117000"/>
              </a:lnSpc>
              <a:spcAft>
                <a:spcPts val="1000"/>
              </a:spcAft>
            </a:pPr>
            <a:r>
              <a:rPr lang="it-IT" sz="2400" b="0" i="0" dirty="0">
                <a:solidFill>
                  <a:schemeClr val="tx1"/>
                </a:solidFill>
                <a:latin typeface="Helvetica Now Text" panose="020B0504030202020204" pitchFamily="34" charset="77"/>
              </a:rPr>
              <a:t>Aumento di prestazioni di sanità privata:  </a:t>
            </a:r>
          </a:p>
          <a:p>
            <a:pPr marL="342900" indent="-342900" algn="l">
              <a:lnSpc>
                <a:spcPct val="117000"/>
              </a:lnSpc>
              <a:buFontTx/>
              <a:buChar char="-"/>
            </a:pPr>
            <a:r>
              <a:rPr lang="it-IT" sz="2400" b="0" i="0" dirty="0">
                <a:solidFill>
                  <a:schemeClr val="tx1"/>
                </a:solidFill>
                <a:latin typeface="Helvetica Now Text" panose="020B0504030202020204" pitchFamily="34" charset="77"/>
              </a:rPr>
              <a:t>visite specialistiche +10% </a:t>
            </a:r>
          </a:p>
          <a:p>
            <a:pPr marL="342900" indent="-342900" algn="l">
              <a:lnSpc>
                <a:spcPct val="117000"/>
              </a:lnSpc>
              <a:buFontTx/>
              <a:buChar char="-"/>
            </a:pPr>
            <a:r>
              <a:rPr lang="it-IT" sz="2400" b="0" i="0" dirty="0">
                <a:solidFill>
                  <a:schemeClr val="tx1"/>
                </a:solidFill>
                <a:latin typeface="Helvetica Now Text" panose="020B0504030202020204" pitchFamily="34" charset="77"/>
              </a:rPr>
              <a:t>ricoveri +5%</a:t>
            </a:r>
          </a:p>
          <a:p>
            <a:pPr marL="342900" indent="-342900" algn="l">
              <a:lnSpc>
                <a:spcPct val="117000"/>
              </a:lnSpc>
              <a:buFontTx/>
              <a:buChar char="-"/>
            </a:pPr>
            <a:r>
              <a:rPr lang="it-IT" sz="2400" b="0" i="0" dirty="0">
                <a:solidFill>
                  <a:schemeClr val="tx1"/>
                </a:solidFill>
                <a:latin typeface="Helvetica Now Text" panose="020B0504030202020204" pitchFamily="34" charset="77"/>
              </a:rPr>
              <a:t>alta specializzazione, es. Risonanze Magnetiche Nucleari + 15%</a:t>
            </a:r>
          </a:p>
        </p:txBody>
      </p:sp>
      <p:pic>
        <p:nvPicPr>
          <p:cNvPr id="11" name="Elemento grafico 10" descr="Segnale contorno">
            <a:extLst>
              <a:ext uri="{FF2B5EF4-FFF2-40B4-BE49-F238E27FC236}">
                <a16:creationId xmlns:a16="http://schemas.microsoft.com/office/drawing/2014/main" id="{95A3D059-9DDD-0428-05A6-B7887D6DAA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082404" y="7150214"/>
            <a:ext cx="914400" cy="914400"/>
          </a:xfrm>
          <a:prstGeom prst="rect">
            <a:avLst/>
          </a:prstGeom>
        </p:spPr>
      </p:pic>
      <p:pic>
        <p:nvPicPr>
          <p:cNvPr id="16" name="Elemento grafico 15" descr="Grafico della curva del bastone da Hockey contorno">
            <a:extLst>
              <a:ext uri="{FF2B5EF4-FFF2-40B4-BE49-F238E27FC236}">
                <a16:creationId xmlns:a16="http://schemas.microsoft.com/office/drawing/2014/main" id="{0118296A-C8E0-E50D-F4BA-8FBC0B5109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264418" y="706894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28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230B0C6-2B2E-9D03-3296-D8088907E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4</a:t>
            </a:fld>
            <a:endParaRPr lang="en-GB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A0A76C6F-6186-E284-AF79-6E033F586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Prospettive future</a:t>
            </a:r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34B5F523-741D-3A4C-B5A7-C5FDB0E63E51}"/>
              </a:ext>
            </a:extLst>
          </p:cNvPr>
          <p:cNvSpPr/>
          <p:nvPr/>
        </p:nvSpPr>
        <p:spPr>
          <a:xfrm>
            <a:off x="7685375" y="2752572"/>
            <a:ext cx="4303997" cy="6329085"/>
          </a:xfrm>
          <a:prstGeom prst="rect">
            <a:avLst/>
          </a:prstGeom>
          <a:solidFill>
            <a:srgbClr val="E5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b="1" dirty="0">
              <a:solidFill>
                <a:schemeClr val="tx1"/>
              </a:solidFill>
              <a:latin typeface="Helvetica Now Text" panose="020B0504030202020204" pitchFamily="34" charset="77"/>
            </a:endParaRPr>
          </a:p>
          <a:p>
            <a:pPr algn="ctr"/>
            <a:endParaRPr lang="it-IT" sz="2800" dirty="0">
              <a:solidFill>
                <a:schemeClr val="tx1"/>
              </a:solidFill>
              <a:latin typeface="Helvetica Now Text" panose="020B0504030202020204" pitchFamily="34" charset="77"/>
            </a:endParaRPr>
          </a:p>
          <a:p>
            <a:pPr algn="ctr"/>
            <a:endParaRPr lang="it-IT" sz="2800" dirty="0">
              <a:solidFill>
                <a:schemeClr val="tx1"/>
              </a:solidFill>
              <a:latin typeface="Helvetica Now Text" panose="020B0504030202020204" pitchFamily="34" charset="77"/>
            </a:endParaRPr>
          </a:p>
          <a:p>
            <a:pPr algn="ctr"/>
            <a:endParaRPr lang="it-IT" sz="2800" dirty="0">
              <a:solidFill>
                <a:schemeClr val="tx1"/>
              </a:solidFill>
              <a:latin typeface="Helvetica Now Text"/>
            </a:endParaRPr>
          </a:p>
          <a:p>
            <a:pPr algn="ctr"/>
            <a:endParaRPr lang="it-IT" sz="2800" dirty="0">
              <a:solidFill>
                <a:schemeClr val="tx1"/>
              </a:solidFill>
              <a:latin typeface="Helvetica Now Text"/>
            </a:endParaRPr>
          </a:p>
          <a:p>
            <a:pPr algn="ctr"/>
            <a:r>
              <a:rPr lang="it-IT" sz="2800" dirty="0">
                <a:solidFill>
                  <a:schemeClr val="tx1"/>
                </a:solidFill>
                <a:latin typeface="Helvetica Now Text"/>
              </a:rPr>
              <a:t>Evoluzione dei prodotti assicurativi, disegnati sulla base delle esigenze dei clienti e arricchiti con servizi abilitati dal digitale e servizi di prevenzione</a:t>
            </a:r>
            <a:endParaRPr lang="it-IT" sz="2800" dirty="0">
              <a:solidFill>
                <a:schemeClr val="tx1"/>
              </a:solidFill>
              <a:latin typeface="Helvetica Now Text" panose="020B0504030202020204" pitchFamily="34" charset="77"/>
            </a:endParaRPr>
          </a:p>
          <a:p>
            <a:pPr algn="ctr"/>
            <a:endParaRPr lang="en-GB" dirty="0">
              <a:solidFill>
                <a:schemeClr val="tx1"/>
              </a:solidFill>
              <a:latin typeface="Helvetica Now Text" panose="020B0504030202020204" pitchFamily="34" charset="77"/>
            </a:endParaRPr>
          </a:p>
          <a:p>
            <a:pPr marL="457200" indent="-457200" algn="ctr">
              <a:buFont typeface="Wingdings" panose="05000000000000000000" pitchFamily="2" charset="2"/>
              <a:buChar char="à"/>
            </a:pPr>
            <a:endParaRPr lang="en-GB" sz="3200" dirty="0">
              <a:solidFill>
                <a:schemeClr val="tx1"/>
              </a:solidFill>
              <a:latin typeface="Helvetica Now Text" panose="020B0504030202020204" pitchFamily="34" charset="77"/>
            </a:endParaRPr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0FE51DA1-CD57-900F-A8E9-AF7350B2AE5C}"/>
              </a:ext>
            </a:extLst>
          </p:cNvPr>
          <p:cNvSpPr/>
          <p:nvPr/>
        </p:nvSpPr>
        <p:spPr>
          <a:xfrm>
            <a:off x="3117184" y="2752572"/>
            <a:ext cx="4303997" cy="632908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000" dirty="0">
              <a:solidFill>
                <a:schemeClr val="tx1"/>
              </a:solidFill>
              <a:latin typeface="Helvetica Now Text" panose="020B0504030202020204" pitchFamily="34" charset="77"/>
            </a:endParaRPr>
          </a:p>
          <a:p>
            <a:pPr algn="ctr"/>
            <a:endParaRPr lang="it-IT" sz="2800" dirty="0">
              <a:solidFill>
                <a:schemeClr val="tx1"/>
              </a:solidFill>
              <a:latin typeface="Helvetica Now Text" panose="020B0504030202020204" pitchFamily="34" charset="77"/>
            </a:endParaRPr>
          </a:p>
          <a:p>
            <a:pPr algn="ctr"/>
            <a:endParaRPr lang="it-IT" sz="2800" dirty="0">
              <a:solidFill>
                <a:schemeClr val="tx1"/>
              </a:solidFill>
              <a:latin typeface="Helvetica Now Text" panose="020B0504030202020204" pitchFamily="34" charset="77"/>
            </a:endParaRPr>
          </a:p>
          <a:p>
            <a:pPr algn="ctr"/>
            <a:endParaRPr lang="it-IT" sz="2800" dirty="0">
              <a:solidFill>
                <a:schemeClr val="tx1"/>
              </a:solidFill>
              <a:latin typeface="Helvetica Now Text" panose="020B0504030202020204" pitchFamily="34" charset="77"/>
            </a:endParaRPr>
          </a:p>
          <a:p>
            <a:pPr algn="ctr"/>
            <a:r>
              <a:rPr lang="it-IT" sz="2800" dirty="0">
                <a:solidFill>
                  <a:schemeClr val="tx1"/>
                </a:solidFill>
                <a:latin typeface="Helvetica Now Text"/>
              </a:rPr>
              <a:t>Incremento di cittadini e imprese con forme di sanità integrativa</a:t>
            </a:r>
            <a:endParaRPr lang="en-GB" sz="2000" dirty="0">
              <a:solidFill>
                <a:schemeClr val="tx1"/>
              </a:solidFill>
              <a:latin typeface="Helvetica Now Text" panose="020B0504030202020204" pitchFamily="34" charset="77"/>
            </a:endParaRPr>
          </a:p>
        </p:txBody>
      </p:sp>
      <p:sp>
        <p:nvSpPr>
          <p:cNvPr id="7" name="CasellaDiTesto 44">
            <a:extLst>
              <a:ext uri="{FF2B5EF4-FFF2-40B4-BE49-F238E27FC236}">
                <a16:creationId xmlns:a16="http://schemas.microsoft.com/office/drawing/2014/main" id="{955FF2B6-40F8-E264-8981-A45AD8A8932D}"/>
              </a:ext>
            </a:extLst>
          </p:cNvPr>
          <p:cNvSpPr txBox="1"/>
          <p:nvPr/>
        </p:nvSpPr>
        <p:spPr>
          <a:xfrm>
            <a:off x="8072505" y="2720662"/>
            <a:ext cx="3587416" cy="31728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lnSpc>
                <a:spcPct val="117000"/>
              </a:lnSpc>
              <a:spcAft>
                <a:spcPts val="1000"/>
              </a:spcAft>
            </a:pPr>
            <a:r>
              <a:rPr lang="it-IT" sz="8800" dirty="0">
                <a:solidFill>
                  <a:schemeClr val="accent1"/>
                </a:solidFill>
                <a:latin typeface="Helvetica Now Text"/>
              </a:rPr>
              <a:t>2</a:t>
            </a:r>
            <a:r>
              <a:rPr lang="it-IT" sz="8800" b="0" i="0" dirty="0">
                <a:solidFill>
                  <a:schemeClr val="accent1"/>
                </a:solidFill>
                <a:latin typeface="Helvetica Now Text"/>
              </a:rPr>
              <a:t>.</a:t>
            </a:r>
          </a:p>
        </p:txBody>
      </p:sp>
      <p:sp>
        <p:nvSpPr>
          <p:cNvPr id="8" name="CasellaDiTesto 47">
            <a:extLst>
              <a:ext uri="{FF2B5EF4-FFF2-40B4-BE49-F238E27FC236}">
                <a16:creationId xmlns:a16="http://schemas.microsoft.com/office/drawing/2014/main" id="{D860AD51-390E-DB1C-D558-AA62EF5048E3}"/>
              </a:ext>
            </a:extLst>
          </p:cNvPr>
          <p:cNvSpPr txBox="1"/>
          <p:nvPr/>
        </p:nvSpPr>
        <p:spPr>
          <a:xfrm>
            <a:off x="3768508" y="2715582"/>
            <a:ext cx="3001348" cy="13050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lnSpc>
                <a:spcPct val="117000"/>
              </a:lnSpc>
              <a:spcAft>
                <a:spcPts val="1000"/>
              </a:spcAft>
            </a:pPr>
            <a:r>
              <a:rPr lang="it-IT" sz="8800" dirty="0">
                <a:solidFill>
                  <a:schemeClr val="accent1"/>
                </a:solidFill>
                <a:latin typeface="Helvetica Now Text"/>
              </a:rPr>
              <a:t>1</a:t>
            </a:r>
            <a:r>
              <a:rPr lang="it-IT" sz="8800" b="0" i="0" dirty="0">
                <a:solidFill>
                  <a:schemeClr val="accent1"/>
                </a:solidFill>
                <a:latin typeface="Helvetica Now Text"/>
              </a:rPr>
              <a:t>.</a:t>
            </a: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EE4FF12B-BC0F-B8B2-B390-49C15F420E5E}"/>
              </a:ext>
            </a:extLst>
          </p:cNvPr>
          <p:cNvSpPr/>
          <p:nvPr/>
        </p:nvSpPr>
        <p:spPr>
          <a:xfrm>
            <a:off x="12300042" y="2715582"/>
            <a:ext cx="4294788" cy="632908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sz="2800" dirty="0">
              <a:solidFill>
                <a:schemeClr val="tx1"/>
              </a:solidFill>
              <a:latin typeface="Helvetica Now Text" panose="020B0504030202020204" pitchFamily="34" charset="77"/>
            </a:endParaRPr>
          </a:p>
          <a:p>
            <a:pPr algn="ctr"/>
            <a:endParaRPr lang="it-IT" sz="2800" dirty="0">
              <a:solidFill>
                <a:schemeClr val="tx1"/>
              </a:solidFill>
              <a:latin typeface="Helvetica Now Text" panose="020B0504030202020204" pitchFamily="34" charset="77"/>
            </a:endParaRPr>
          </a:p>
          <a:p>
            <a:pPr algn="ctr"/>
            <a:endParaRPr lang="it-IT" sz="2800" dirty="0">
              <a:solidFill>
                <a:schemeClr val="tx1"/>
              </a:solidFill>
              <a:latin typeface="Helvetica Now Text" panose="020B0504030202020204" pitchFamily="34" charset="77"/>
            </a:endParaRPr>
          </a:p>
          <a:p>
            <a:pPr algn="ctr"/>
            <a:r>
              <a:rPr lang="it-IT" sz="2800" dirty="0">
                <a:solidFill>
                  <a:schemeClr val="tx1"/>
                </a:solidFill>
                <a:latin typeface="Helvetica Now Text"/>
              </a:rPr>
              <a:t>Affinamento del profilo tecnico dei prodotti, attraverso una revisione delle garanzie e lavorando ad azioni mirate di </a:t>
            </a:r>
            <a:r>
              <a:rPr lang="it-IT" sz="2800" dirty="0" err="1">
                <a:solidFill>
                  <a:schemeClr val="tx1"/>
                </a:solidFill>
                <a:latin typeface="Helvetica Now Text"/>
              </a:rPr>
              <a:t>repricing</a:t>
            </a:r>
            <a:r>
              <a:rPr lang="it-IT" sz="2800" dirty="0">
                <a:solidFill>
                  <a:schemeClr val="tx1"/>
                </a:solidFill>
                <a:latin typeface="Helvetica Now Text"/>
              </a:rPr>
              <a:t> </a:t>
            </a:r>
            <a:endParaRPr lang="en-GB" sz="2800" dirty="0">
              <a:solidFill>
                <a:schemeClr val="tx1"/>
              </a:solidFill>
              <a:latin typeface="Helvetica Now Text"/>
            </a:endParaRPr>
          </a:p>
        </p:txBody>
      </p:sp>
      <p:sp>
        <p:nvSpPr>
          <p:cNvPr id="11" name="Rectangle 20">
            <a:extLst>
              <a:ext uri="{FF2B5EF4-FFF2-40B4-BE49-F238E27FC236}">
                <a16:creationId xmlns:a16="http://schemas.microsoft.com/office/drawing/2014/main" id="{DAE51A18-F7A2-65BD-EA98-13ECF0556BBA}"/>
              </a:ext>
            </a:extLst>
          </p:cNvPr>
          <p:cNvSpPr/>
          <p:nvPr/>
        </p:nvSpPr>
        <p:spPr>
          <a:xfrm>
            <a:off x="16877164" y="2752572"/>
            <a:ext cx="4303997" cy="6329085"/>
          </a:xfrm>
          <a:prstGeom prst="rect">
            <a:avLst/>
          </a:prstGeom>
          <a:solidFill>
            <a:srgbClr val="E5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sz="2800" b="1" dirty="0">
              <a:solidFill>
                <a:schemeClr val="tx1"/>
              </a:solidFill>
              <a:latin typeface="Helvetica Now Text"/>
            </a:endParaRPr>
          </a:p>
          <a:p>
            <a:pPr algn="ctr"/>
            <a:endParaRPr lang="it-IT" sz="2800" b="1" dirty="0">
              <a:solidFill>
                <a:schemeClr val="tx1"/>
              </a:solidFill>
              <a:latin typeface="Helvetica Now Text"/>
            </a:endParaRPr>
          </a:p>
          <a:p>
            <a:pPr algn="ctr"/>
            <a:r>
              <a:rPr lang="it-IT" sz="2800" dirty="0">
                <a:solidFill>
                  <a:schemeClr val="tx1"/>
                </a:solidFill>
                <a:latin typeface="Helvetica Now Text"/>
              </a:rPr>
              <a:t>Crescita degli investimenti legati ai servizi al cliente e all’evoluzione della macchina operativa</a:t>
            </a:r>
            <a:endParaRPr lang="it-IT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12" name="CasellaDiTesto 16">
            <a:extLst>
              <a:ext uri="{FF2B5EF4-FFF2-40B4-BE49-F238E27FC236}">
                <a16:creationId xmlns:a16="http://schemas.microsoft.com/office/drawing/2014/main" id="{1AC65237-BF65-0A18-CE04-AB4E59B5A64F}"/>
              </a:ext>
            </a:extLst>
          </p:cNvPr>
          <p:cNvSpPr txBox="1"/>
          <p:nvPr/>
        </p:nvSpPr>
        <p:spPr>
          <a:xfrm>
            <a:off x="17519558" y="2752572"/>
            <a:ext cx="3290037" cy="16288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lnSpc>
                <a:spcPct val="117000"/>
              </a:lnSpc>
              <a:spcAft>
                <a:spcPts val="1000"/>
              </a:spcAft>
            </a:pPr>
            <a:r>
              <a:rPr lang="it-IT" sz="8800" b="0" i="0" dirty="0">
                <a:solidFill>
                  <a:schemeClr val="accent1"/>
                </a:solidFill>
                <a:latin typeface="Helvetica Now Text"/>
              </a:rPr>
              <a:t>4.</a:t>
            </a:r>
          </a:p>
        </p:txBody>
      </p:sp>
      <p:sp>
        <p:nvSpPr>
          <p:cNvPr id="13" name="CasellaDiTesto 17">
            <a:extLst>
              <a:ext uri="{FF2B5EF4-FFF2-40B4-BE49-F238E27FC236}">
                <a16:creationId xmlns:a16="http://schemas.microsoft.com/office/drawing/2014/main" id="{C045C16E-4A78-B75E-DEED-1875A2DB2159}"/>
              </a:ext>
            </a:extLst>
          </p:cNvPr>
          <p:cNvSpPr txBox="1"/>
          <p:nvPr/>
        </p:nvSpPr>
        <p:spPr>
          <a:xfrm>
            <a:off x="12951367" y="2715582"/>
            <a:ext cx="3274472" cy="13050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lnSpc>
                <a:spcPct val="117000"/>
              </a:lnSpc>
              <a:spcAft>
                <a:spcPts val="1000"/>
              </a:spcAft>
            </a:pPr>
            <a:r>
              <a:rPr lang="it-IT" sz="8800" b="0" i="0" dirty="0">
                <a:solidFill>
                  <a:schemeClr val="accent1"/>
                </a:solidFill>
                <a:latin typeface="Helvetica Now Text"/>
              </a:rPr>
              <a:t>3.</a:t>
            </a:r>
          </a:p>
        </p:txBody>
      </p:sp>
      <p:sp>
        <p:nvSpPr>
          <p:cNvPr id="14" name="Parentesi quadra chiusa 13">
            <a:extLst>
              <a:ext uri="{FF2B5EF4-FFF2-40B4-BE49-F238E27FC236}">
                <a16:creationId xmlns:a16="http://schemas.microsoft.com/office/drawing/2014/main" id="{36C63D40-63A5-CBB4-7106-59B1D4CC2DFC}"/>
              </a:ext>
            </a:extLst>
          </p:cNvPr>
          <p:cNvSpPr/>
          <p:nvPr/>
        </p:nvSpPr>
        <p:spPr>
          <a:xfrm rot="5400000">
            <a:off x="12128934" y="49184"/>
            <a:ext cx="124543" cy="18841305"/>
          </a:xfrm>
          <a:prstGeom prst="rightBracket">
            <a:avLst>
              <a:gd name="adj" fmla="val 121111"/>
            </a:avLst>
          </a:prstGeom>
          <a:ln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sp>
        <p:nvSpPr>
          <p:cNvPr id="17" name="Rectangle 21">
            <a:extLst>
              <a:ext uri="{FF2B5EF4-FFF2-40B4-BE49-F238E27FC236}">
                <a16:creationId xmlns:a16="http://schemas.microsoft.com/office/drawing/2014/main" id="{617AE7F7-E223-CD2B-CAA6-587B241FCACE}"/>
              </a:ext>
            </a:extLst>
          </p:cNvPr>
          <p:cNvSpPr/>
          <p:nvPr/>
        </p:nvSpPr>
        <p:spPr>
          <a:xfrm rot="16200000">
            <a:off x="10951135" y="4161242"/>
            <a:ext cx="2070945" cy="136654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000" dirty="0">
              <a:solidFill>
                <a:schemeClr val="tx1"/>
              </a:solidFill>
              <a:latin typeface="Helvetica Now Text" panose="020B0504030202020204" pitchFamily="34" charset="77"/>
            </a:endParaRPr>
          </a:p>
          <a:p>
            <a:pPr algn="ctr"/>
            <a:endParaRPr lang="it-IT" sz="2800" dirty="0">
              <a:solidFill>
                <a:schemeClr val="tx1"/>
              </a:solidFill>
              <a:latin typeface="Helvetica Now Text" panose="020B0504030202020204" pitchFamily="34" charset="77"/>
            </a:endParaRPr>
          </a:p>
          <a:p>
            <a:pPr algn="ctr"/>
            <a:endParaRPr lang="it-IT" sz="2800" dirty="0">
              <a:solidFill>
                <a:schemeClr val="tx1"/>
              </a:solidFill>
              <a:latin typeface="Helvetica Now Text" panose="020B0504030202020204" pitchFamily="34" charset="77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3FE1C55-D1C3-3DBE-3408-7A6F44D98738}"/>
              </a:ext>
            </a:extLst>
          </p:cNvPr>
          <p:cNvSpPr txBox="1"/>
          <p:nvPr/>
        </p:nvSpPr>
        <p:spPr>
          <a:xfrm>
            <a:off x="5563088" y="10191424"/>
            <a:ext cx="12852563" cy="19108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algn="ctr">
              <a:lnSpc>
                <a:spcPct val="117000"/>
              </a:lnSpc>
              <a:spcAft>
                <a:spcPts val="1000"/>
              </a:spcAft>
            </a:pPr>
            <a:r>
              <a:rPr lang="it-IT" sz="2800" dirty="0">
                <a:solidFill>
                  <a:srgbClr val="252836"/>
                </a:solidFill>
                <a:latin typeface="Helvetica Now Text" panose="020B0504030202020204" pitchFamily="34" charset="77"/>
              </a:rPr>
              <a:t>C</a:t>
            </a:r>
            <a:r>
              <a:rPr lang="it-IT" sz="2800" i="0" dirty="0">
                <a:solidFill>
                  <a:srgbClr val="252836"/>
                </a:solidFill>
                <a:latin typeface="Helvetica Now Text" panose="020B0504030202020204" pitchFamily="34" charset="77"/>
              </a:rPr>
              <a:t>reazione di un </a:t>
            </a:r>
            <a:r>
              <a:rPr lang="it-IT" sz="2800" b="1" i="0" dirty="0">
                <a:solidFill>
                  <a:srgbClr val="FF0000"/>
                </a:solidFill>
                <a:latin typeface="Helvetica Now Text" panose="020B0504030202020204" pitchFamily="34" charset="77"/>
              </a:rPr>
              <a:t>secondo pilastro </a:t>
            </a:r>
            <a:r>
              <a:rPr lang="it-IT" sz="2800" i="0" dirty="0">
                <a:solidFill>
                  <a:srgbClr val="252836"/>
                </a:solidFill>
                <a:latin typeface="Helvetica Now Text" panose="020B0504030202020204" pitchFamily="34" charset="77"/>
              </a:rPr>
              <a:t>erogato dalla </a:t>
            </a:r>
            <a:r>
              <a:rPr lang="it-IT" sz="2800" b="1" i="0" dirty="0">
                <a:solidFill>
                  <a:srgbClr val="FF0000"/>
                </a:solidFill>
                <a:latin typeface="Helvetica Now Text" panose="020B0504030202020204" pitchFamily="34" charset="77"/>
              </a:rPr>
              <a:t>sanità privata</a:t>
            </a:r>
            <a:r>
              <a:rPr lang="it-IT" sz="2800" i="0" dirty="0">
                <a:solidFill>
                  <a:srgbClr val="252836"/>
                </a:solidFill>
                <a:latin typeface="Helvetica Now Text" panose="020B0504030202020204" pitchFamily="34" charset="77"/>
              </a:rPr>
              <a:t>, che sostenga quella pubblica ridefinendo i LEA e generando efficienze nella gestione degli oltre € 130 miliardi spesi per il SSN</a:t>
            </a:r>
          </a:p>
        </p:txBody>
      </p:sp>
    </p:spTree>
    <p:extLst>
      <p:ext uri="{BB962C8B-B14F-4D97-AF65-F5344CB8AC3E}">
        <p14:creationId xmlns:p14="http://schemas.microsoft.com/office/powerpoint/2010/main" val="1910372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4C8DA5-1EF6-EF47-BBC8-7E41F4449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17394" y="12522200"/>
            <a:ext cx="807577" cy="730250"/>
          </a:xfrm>
        </p:spPr>
        <p:txBody>
          <a:bodyPr/>
          <a:lstStyle/>
          <a:p>
            <a:fld id="{91D568E7-61F5-D04E-995D-81EF41C01A2A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214C628-9CFC-9548-86B4-8C9F6F345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459" y="2975248"/>
            <a:ext cx="10598568" cy="1384995"/>
          </a:xfrm>
        </p:spPr>
        <p:txBody>
          <a:bodyPr/>
          <a:lstStyle/>
          <a:p>
            <a:r>
              <a:rPr lang="en-GB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3283930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on_grays2">
      <a:dk1>
        <a:srgbClr val="000000"/>
      </a:dk1>
      <a:lt1>
        <a:srgbClr val="FFFFFF"/>
      </a:lt1>
      <a:dk2>
        <a:srgbClr val="5D6D78"/>
      </a:dk2>
      <a:lt2>
        <a:srgbClr val="E5EFF0"/>
      </a:lt2>
      <a:accent1>
        <a:srgbClr val="EB0017"/>
      </a:accent1>
      <a:accent2>
        <a:srgbClr val="82939A"/>
      </a:accent2>
      <a:accent3>
        <a:srgbClr val="ACC0C3"/>
      </a:accent3>
      <a:accent4>
        <a:srgbClr val="CDDBDE"/>
      </a:accent4>
      <a:accent5>
        <a:srgbClr val="E5EFF0"/>
      </a:accent5>
      <a:accent6>
        <a:srgbClr val="EEF6F7"/>
      </a:accent6>
      <a:hlink>
        <a:srgbClr val="28AFC3"/>
      </a:hlink>
      <a:folHlink>
        <a:srgbClr val="28AF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 sz="3000" b="0" i="0" dirty="0">
            <a:solidFill>
              <a:schemeClr val="tx2"/>
            </a:solidFill>
            <a:latin typeface="Helvetica Now Text" panose="020B0504030202020204" pitchFamily="34" charset="7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accent6"/>
          </a:solidFill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0" algn="l">
          <a:lnSpc>
            <a:spcPct val="117000"/>
          </a:lnSpc>
          <a:spcAft>
            <a:spcPts val="1000"/>
          </a:spcAft>
          <a:defRPr sz="2400" b="0" i="0" dirty="0" err="1">
            <a:solidFill>
              <a:schemeClr val="tx1"/>
            </a:solidFill>
            <a:latin typeface="Helvetica Now Text" panose="020B0504030202020204" pitchFamily="34" charset="77"/>
          </a:defRPr>
        </a:defPPr>
      </a:lstStyle>
    </a:txDef>
  </a:objectDefaults>
  <a:extraClrSchemeLst/>
  <a:custClrLst>
    <a:custClr name="Teal_Light">
      <a:srgbClr val="29B0C3"/>
    </a:custClr>
    <a:custClr name="Teal_Dark">
      <a:srgbClr val="007585"/>
    </a:custClr>
    <a:custClr name="Orange_Light">
      <a:srgbClr val="F25D00"/>
    </a:custClr>
    <a:custClr name="Orange_Dark">
      <a:srgbClr val="D14900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Navy_01">
      <a:srgbClr val="262836"/>
    </a:custClr>
    <a:custClr name="Gray_01">
      <a:srgbClr val="46535E"/>
    </a:custClr>
    <a:custClr name="Gray_02">
      <a:srgbClr val="5D6D78"/>
    </a:custClr>
    <a:custClr name="Gray_03">
      <a:srgbClr val="82939A"/>
    </a:custClr>
    <a:custClr name="Gray_04">
      <a:srgbClr val="ACC0C4"/>
    </a:custClr>
    <a:custClr name="Gray_05">
      <a:srgbClr val="CDDBDE"/>
    </a:custClr>
    <a:custClr name="Gray_06">
      <a:srgbClr val="E5EFF0"/>
    </a:custClr>
    <a:custClr name="Gray_07">
      <a:srgbClr val="EEF6F7"/>
    </a:custClr>
    <a:custClr name="Gray_08">
      <a:srgbClr val="F9FCFC"/>
    </a:custClr>
    <a:custClr name="BLANK">
      <a:srgbClr val="FFFFFF"/>
    </a:custClr>
    <a:custClr name="Aqua">
      <a:srgbClr val="73E2D8"/>
    </a:custClr>
    <a:custClr name="Teal">
      <a:srgbClr val="29B0C3"/>
    </a:custClr>
    <a:custClr name="Marine">
      <a:srgbClr val="0084BB"/>
    </a:custClr>
    <a:custClr name="Cobalt">
      <a:srgbClr val="0055A8"/>
    </a:custClr>
    <a:custClr name="Blue">
      <a:srgbClr val="101E7F"/>
    </a:custClr>
    <a:custClr name="Plum">
      <a:srgbClr val="6E027F"/>
    </a:custClr>
    <a:custClr name="Magenta">
      <a:srgbClr val="A70070"/>
    </a:custClr>
    <a:custClr name="Raspberry">
      <a:srgbClr val="D10058"/>
    </a:custClr>
    <a:custClr name="Red">
      <a:srgbClr val="EA2238"/>
    </a:custClr>
    <a:custClr name="Orange">
      <a:srgbClr val="F25D00"/>
    </a:custClr>
    <a:custClr name="Yellow">
      <a:srgbClr val="FFA600"/>
    </a:custClr>
    <a:custClr name="Lime">
      <a:srgbClr val="8ABD45"/>
    </a:custClr>
    <a:custClr name="Green">
      <a:srgbClr val="12A88A"/>
    </a:custClr>
  </a:custClrLst>
  <a:extLst>
    <a:ext uri="{05A4C25C-085E-4340-85A3-A5531E510DB2}">
      <thm15:themeFamily xmlns:thm15="http://schemas.microsoft.com/office/thememl/2012/main" name="aon_ppt_16x9_Aug_19" id="{EB1B67C6-4894-CB4D-9CC7-633CA0441613}" vid="{5426C148-B555-684B-B347-12C3DE31BD2F}"/>
    </a:ext>
  </a:extLst>
</a:theme>
</file>

<file path=ppt/theme/theme2.xml><?xml version="1.0" encoding="utf-8"?>
<a:theme xmlns:a="http://schemas.openxmlformats.org/drawingml/2006/main" name="6_Office Theme">
  <a:themeElements>
    <a:clrScheme name="aon_grays2">
      <a:dk1>
        <a:srgbClr val="000000"/>
      </a:dk1>
      <a:lt1>
        <a:srgbClr val="FFFFFF"/>
      </a:lt1>
      <a:dk2>
        <a:srgbClr val="5D6D78"/>
      </a:dk2>
      <a:lt2>
        <a:srgbClr val="E5EFF0"/>
      </a:lt2>
      <a:accent1>
        <a:srgbClr val="EB0017"/>
      </a:accent1>
      <a:accent2>
        <a:srgbClr val="82939A"/>
      </a:accent2>
      <a:accent3>
        <a:srgbClr val="ACC0C3"/>
      </a:accent3>
      <a:accent4>
        <a:srgbClr val="CDDBDE"/>
      </a:accent4>
      <a:accent5>
        <a:srgbClr val="E5EFF0"/>
      </a:accent5>
      <a:accent6>
        <a:srgbClr val="EEF6F7"/>
      </a:accent6>
      <a:hlink>
        <a:srgbClr val="28AFC3"/>
      </a:hlink>
      <a:folHlink>
        <a:srgbClr val="28AF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 sz="3000" b="0" i="0" dirty="0">
            <a:solidFill>
              <a:schemeClr val="tx2"/>
            </a:solidFill>
            <a:latin typeface="Helvetica Now Text" panose="020B0504030202020204" pitchFamily="34" charset="7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accent6"/>
          </a:solidFill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0" algn="l">
          <a:lnSpc>
            <a:spcPct val="117000"/>
          </a:lnSpc>
          <a:spcAft>
            <a:spcPts val="1000"/>
          </a:spcAft>
          <a:defRPr sz="2400" b="0" i="0" dirty="0" err="1">
            <a:solidFill>
              <a:schemeClr val="tx1"/>
            </a:solidFill>
            <a:latin typeface="Helvetica Now Text" panose="020B0504030202020204" pitchFamily="34" charset="77"/>
          </a:defRPr>
        </a:defPPr>
      </a:lstStyle>
    </a:txDef>
  </a:objectDefaults>
  <a:extraClrSchemeLst/>
  <a:custClrLst>
    <a:custClr name="Teal_Light">
      <a:srgbClr val="29B0C3"/>
    </a:custClr>
    <a:custClr name="Teal_Dark">
      <a:srgbClr val="007585"/>
    </a:custClr>
    <a:custClr name="Orange_Light">
      <a:srgbClr val="F25D00"/>
    </a:custClr>
    <a:custClr name="Orange_Dark">
      <a:srgbClr val="D14900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Navy_01">
      <a:srgbClr val="262836"/>
    </a:custClr>
    <a:custClr name="Gray_01">
      <a:srgbClr val="46535E"/>
    </a:custClr>
    <a:custClr name="Gray_02">
      <a:srgbClr val="5D6D78"/>
    </a:custClr>
    <a:custClr name="Gray_03">
      <a:srgbClr val="82939A"/>
    </a:custClr>
    <a:custClr name="Gray_04">
      <a:srgbClr val="ACC0C4"/>
    </a:custClr>
    <a:custClr name="Gray_05">
      <a:srgbClr val="CDDBDE"/>
    </a:custClr>
    <a:custClr name="Gray_06">
      <a:srgbClr val="E5EFF0"/>
    </a:custClr>
    <a:custClr name="Gray_07">
      <a:srgbClr val="EEF6F7"/>
    </a:custClr>
    <a:custClr name="Gray_08">
      <a:srgbClr val="F9FCFC"/>
    </a:custClr>
    <a:custClr name="BLANK">
      <a:srgbClr val="FFFFFF"/>
    </a:custClr>
    <a:custClr name="Aqua">
      <a:srgbClr val="73E2D8"/>
    </a:custClr>
    <a:custClr name="Teal">
      <a:srgbClr val="29B0C3"/>
    </a:custClr>
    <a:custClr name="Marine">
      <a:srgbClr val="0084BB"/>
    </a:custClr>
    <a:custClr name="Cobalt">
      <a:srgbClr val="0055A8"/>
    </a:custClr>
    <a:custClr name="Blue">
      <a:srgbClr val="101E7F"/>
    </a:custClr>
    <a:custClr name="Plum">
      <a:srgbClr val="6E027F"/>
    </a:custClr>
    <a:custClr name="Magenta">
      <a:srgbClr val="A70070"/>
    </a:custClr>
    <a:custClr name="Raspberry">
      <a:srgbClr val="D10058"/>
    </a:custClr>
    <a:custClr name="Red">
      <a:srgbClr val="EA2238"/>
    </a:custClr>
    <a:custClr name="Orange">
      <a:srgbClr val="F25D00"/>
    </a:custClr>
    <a:custClr name="Yellow">
      <a:srgbClr val="FFA600"/>
    </a:custClr>
    <a:custClr name="Lime">
      <a:srgbClr val="8ABD45"/>
    </a:custClr>
    <a:custClr name="Green">
      <a:srgbClr val="12A88A"/>
    </a:custClr>
  </a:custClrLst>
  <a:extLst>
    <a:ext uri="{05A4C25C-085E-4340-85A3-A5531E510DB2}">
      <thm15:themeFamily xmlns:thm15="http://schemas.microsoft.com/office/thememl/2012/main" name="Aon_Ppt_16x9 2021-Nov-24" id="{7B64ADC3-AC29-9A44-9AF7-1440E7142111}" vid="{78CE2BC5-DA0D-264F-9D53-B684DA2836F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EBF3F1080A15E4EA2C1856C849BD616" ma:contentTypeVersion="14" ma:contentTypeDescription="Creare un nuovo documento." ma:contentTypeScope="" ma:versionID="94366b4700511790dde2bb3848d62cf7">
  <xsd:schema xmlns:xsd="http://www.w3.org/2001/XMLSchema" xmlns:xs="http://www.w3.org/2001/XMLSchema" xmlns:p="http://schemas.microsoft.com/office/2006/metadata/properties" xmlns:ns2="bb19358d-8544-4236-9ba2-84f94605e3ee" xmlns:ns3="0d70ca26-c527-4226-bd22-6e4fb32c952f" targetNamespace="http://schemas.microsoft.com/office/2006/metadata/properties" ma:root="true" ma:fieldsID="f328d24c75dfc4ee52680a9bb90f54ef" ns2:_="" ns3:_="">
    <xsd:import namespace="bb19358d-8544-4236-9ba2-84f94605e3ee"/>
    <xsd:import namespace="0d70ca26-c527-4226-bd22-6e4fb32c95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19358d-8544-4236-9ba2-84f94605e3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Tag immagine" ma:readOnly="false" ma:fieldId="{5cf76f15-5ced-4ddc-b409-7134ff3c332f}" ma:taxonomyMulti="true" ma:sspId="1fdf30fe-1347-464b-aacb-c31a0be721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70ca26-c527-4226-bd22-6e4fb32c952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8afb583-b039-405e-8f17-61938c0bc6b9}" ma:internalName="TaxCatchAll" ma:showField="CatchAllData" ma:web="0d70ca26-c527-4226-bd22-6e4fb32c95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d70ca26-c527-4226-bd22-6e4fb32c952f" xsi:nil="true"/>
    <lcf76f155ced4ddcb4097134ff3c332f xmlns="bb19358d-8544-4236-9ba2-84f94605e3ee">
      <Terms xmlns="http://schemas.microsoft.com/office/infopath/2007/PartnerControls"/>
    </lcf76f155ced4ddcb4097134ff3c332f>
  </documentManagement>
</p:properties>
</file>

<file path=customXml/item4.xml><?xml version="1.0" encoding="utf-8"?>
<titus xmlns="http://schemas.titus.com/TitusProperties/">
  <TitusGUID xmlns="">26bef512-2a07-4553-a556-8bebe099c390</TitusGUID>
  <TitusMetadata xmlns="">eyJucyI6Imh0dHA6XC9cL3d3dy50aXR1cy5jb21cL25zXC9BT04iLCJwcm9wcyI6W3sibiI6IkFvbkNsYXNzaWZpY2F0aW9uIiwidmFscyI6W3sidmFsdWUiOiJBRENfY2xhc3NfMjAwIn1dfSx7Im4iOiJBb25SZXN0cmljdGVkIiwidmFscyI6W119LHsibiI6IkFvblZpc3VhbE1hcmtpbmdzIiwidmFscyI6W119XX0=</TitusMetadata>
</titus>
</file>

<file path=customXml/itemProps1.xml><?xml version="1.0" encoding="utf-8"?>
<ds:datastoreItem xmlns:ds="http://schemas.openxmlformats.org/officeDocument/2006/customXml" ds:itemID="{0FB790B3-BB19-4DDF-91CE-E468AEAF4BE2}">
  <ds:schemaRefs>
    <ds:schemaRef ds:uri="0d70ca26-c527-4226-bd22-6e4fb32c952f"/>
    <ds:schemaRef ds:uri="bb19358d-8544-4236-9ba2-84f94605e3e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B6DC340-B0BC-4F20-8B5A-E7EDC40074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363840-C1D5-4BB3-835B-ADDC36BC0151}">
  <ds:schemaRefs>
    <ds:schemaRef ds:uri="0d70ca26-c527-4226-bd22-6e4fb32c952f"/>
    <ds:schemaRef ds:uri="bb19358d-8544-4236-9ba2-84f94605e3e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08ED0E8D-30DF-4725-BFE3-6A3969EC1CF9}">
  <ds:schemaRefs>
    <ds:schemaRef ds:uri=""/>
    <ds:schemaRef ds:uri="http://schemas.titus.com/TitusPropertie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340</TotalTime>
  <Words>376</Words>
  <Application>Microsoft Office PowerPoint</Application>
  <PresentationFormat>Personalizzato</PresentationFormat>
  <Paragraphs>55</Paragraphs>
  <Slides>5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5</vt:i4>
      </vt:variant>
    </vt:vector>
  </HeadingPairs>
  <TitlesOfParts>
    <vt:vector size="15" baseType="lpstr">
      <vt:lpstr>Arial</vt:lpstr>
      <vt:lpstr>Calibri</vt:lpstr>
      <vt:lpstr>Helvetica Neue</vt:lpstr>
      <vt:lpstr>Helvetica Neue Condensed Bold</vt:lpstr>
      <vt:lpstr>Helvetica Now Text</vt:lpstr>
      <vt:lpstr>Helvetica Now Text Light</vt:lpstr>
      <vt:lpstr>System Font Regular</vt:lpstr>
      <vt:lpstr>Wingdings</vt:lpstr>
      <vt:lpstr>Office Theme</vt:lpstr>
      <vt:lpstr>6_Office Theme</vt:lpstr>
      <vt:lpstr>Presentazione standard di PowerPoint</vt:lpstr>
      <vt:lpstr>Sanità in Italia</vt:lpstr>
      <vt:lpstr>Il ruolo delle aziende </vt:lpstr>
      <vt:lpstr>Prospettive future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Valentin Esparza</dc:creator>
  <cp:keywords/>
  <dc:description/>
  <cp:lastModifiedBy>Antonella Castellano</cp:lastModifiedBy>
  <cp:revision>7</cp:revision>
  <dcterms:created xsi:type="dcterms:W3CDTF">2022-08-23T15:02:20Z</dcterms:created>
  <dcterms:modified xsi:type="dcterms:W3CDTF">2024-02-08T10:35:55Z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0x0101005EBF3F1080A15E4EA2C1856C849BD616</vt:lpwstr>
  </property>
  <property fmtid="{D5CDD505-2E9C-101B-9397-08002B2CF9AE}" pid="3" name="TitusGUID">
    <vt:lpwstr>26bef512-2a07-4553-a556-8bebe099c390</vt:lpwstr>
  </property>
  <property fmtid="{D5CDD505-2E9C-101B-9397-08002B2CF9AE}" pid="4" name="AonClassification">
    <vt:lpwstr>ADC_class_200</vt:lpwstr>
  </property>
  <property fmtid="{D5CDD505-2E9C-101B-9397-08002B2CF9AE}" pid="5" name="MediaServiceImageTags">
    <vt:lpwstr/>
  </property>
  <property fmtid="{D5CDD505-2E9C-101B-9397-08002B2CF9AE}" pid="6" name="MSIP_Label_9043f10a-881e-4653-a55e-02ca2cc829dc_Enabled">
    <vt:lpwstr>true</vt:lpwstr>
  </property>
  <property fmtid="{D5CDD505-2E9C-101B-9397-08002B2CF9AE}" pid="7" name="MSIP_Label_9043f10a-881e-4653-a55e-02ca2cc829dc_SetDate">
    <vt:lpwstr>2023-11-23T14:12:12Z</vt:lpwstr>
  </property>
  <property fmtid="{D5CDD505-2E9C-101B-9397-08002B2CF9AE}" pid="8" name="MSIP_Label_9043f10a-881e-4653-a55e-02ca2cc829dc_Method">
    <vt:lpwstr>Standard</vt:lpwstr>
  </property>
  <property fmtid="{D5CDD505-2E9C-101B-9397-08002B2CF9AE}" pid="9" name="MSIP_Label_9043f10a-881e-4653-a55e-02ca2cc829dc_Name">
    <vt:lpwstr>ADC_class_200</vt:lpwstr>
  </property>
  <property fmtid="{D5CDD505-2E9C-101B-9397-08002B2CF9AE}" pid="10" name="MSIP_Label_9043f10a-881e-4653-a55e-02ca2cc829dc_SiteId">
    <vt:lpwstr>94cfddbc-0627-494a-ad7a-29aea3aea832</vt:lpwstr>
  </property>
  <property fmtid="{D5CDD505-2E9C-101B-9397-08002B2CF9AE}" pid="11" name="MSIP_Label_9043f10a-881e-4653-a55e-02ca2cc829dc_ActionId">
    <vt:lpwstr>a13e1ded-6583-4882-9f46-01bd5c6295ac</vt:lpwstr>
  </property>
  <property fmtid="{D5CDD505-2E9C-101B-9397-08002B2CF9AE}" pid="12" name="MSIP_Label_9043f10a-881e-4653-a55e-02ca2cc829dc_ContentBits">
    <vt:lpwstr>0</vt:lpwstr>
  </property>
</Properties>
</file>